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3" r:id="rId4"/>
    <p:sldId id="264" r:id="rId5"/>
    <p:sldId id="269" r:id="rId6"/>
    <p:sldId id="267" r:id="rId7"/>
    <p:sldId id="266" r:id="rId8"/>
    <p:sldId id="268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557" autoAdjust="0"/>
  </p:normalViewPr>
  <p:slideViewPr>
    <p:cSldViewPr>
      <p:cViewPr varScale="1">
        <p:scale>
          <a:sx n="57" d="100"/>
          <a:sy n="57" d="100"/>
        </p:scale>
        <p:origin x="-219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72FD5-9AAB-4909-B790-FCFA5DE0F3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BBE42-4CFA-4410-B19A-3FEA9B91E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62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BBE42-4CFA-4410-B19A-3FEA9B91EF1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34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221088"/>
            <a:ext cx="4002808" cy="156536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Гриценко О.Д..</a:t>
            </a:r>
          </a:p>
          <a:p>
            <a:pPr>
              <a:spcBef>
                <a:spcPts val="0"/>
              </a:spcBef>
            </a:pP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Острогожск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48680"/>
            <a:ext cx="6408712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Осенние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C00000"/>
                </a:solidFill>
                <a:ea typeface="+mj-ea"/>
                <a:cs typeface="+mj-cs"/>
              </a:rPr>
              <a:t>деревья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896" y="2780928"/>
            <a:ext cx="3893056" cy="38652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19688"/>
            <a:ext cx="3639304" cy="3181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53"/>
    </mc:Choice>
    <mc:Fallback xmlns="">
      <p:transition spd="slow" advTm="645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38714" y="938194"/>
            <a:ext cx="38576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Лес, точно терем расписной,</a:t>
            </a:r>
            <a:br>
              <a:rPr lang="ru-RU" sz="2000" b="1" dirty="0" smtClean="0"/>
            </a:br>
            <a:r>
              <a:rPr lang="ru-RU" sz="2000" b="1" dirty="0" smtClean="0"/>
              <a:t>Лиловый, золотой, багряный,</a:t>
            </a:r>
            <a:br>
              <a:rPr lang="ru-RU" sz="2000" b="1" dirty="0" smtClean="0"/>
            </a:br>
            <a:r>
              <a:rPr lang="ru-RU" sz="2000" b="1" dirty="0" smtClean="0"/>
              <a:t>Веселой, пестрою стеной</a:t>
            </a:r>
            <a:br>
              <a:rPr lang="ru-RU" sz="2000" b="1" dirty="0" smtClean="0"/>
            </a:br>
            <a:r>
              <a:rPr lang="ru-RU" sz="2000" b="1" dirty="0" smtClean="0"/>
              <a:t>Стоит над светлою поляной.</a:t>
            </a:r>
            <a:br>
              <a:rPr lang="ru-RU" sz="2000" b="1" dirty="0" smtClean="0"/>
            </a:br>
            <a:r>
              <a:rPr lang="ru-RU" sz="2000" b="1" dirty="0" smtClean="0"/>
              <a:t>Березы желтою резьбой</a:t>
            </a:r>
            <a:br>
              <a:rPr lang="ru-RU" sz="2000" b="1" dirty="0" smtClean="0"/>
            </a:br>
            <a:r>
              <a:rPr lang="ru-RU" sz="2000" b="1" dirty="0" smtClean="0"/>
              <a:t>Блестят в лазури голубой,</a:t>
            </a:r>
            <a:br>
              <a:rPr lang="ru-RU" sz="2000" b="1" dirty="0" smtClean="0"/>
            </a:br>
            <a:r>
              <a:rPr lang="ru-RU" sz="2000" b="1" dirty="0" smtClean="0"/>
              <a:t>Как вышки, елочки темнеют,</a:t>
            </a:r>
            <a:br>
              <a:rPr lang="ru-RU" sz="2000" b="1" dirty="0" smtClean="0"/>
            </a:br>
            <a:r>
              <a:rPr lang="ru-RU" sz="2000" b="1" dirty="0" smtClean="0"/>
              <a:t>А между кленами синеют</a:t>
            </a:r>
            <a:br>
              <a:rPr lang="ru-RU" sz="2000" b="1" dirty="0" smtClean="0"/>
            </a:br>
            <a:r>
              <a:rPr lang="ru-RU" sz="2000" b="1" dirty="0" smtClean="0"/>
              <a:t>То там, то здесь в листве сквозной</a:t>
            </a:r>
            <a:br>
              <a:rPr lang="ru-RU" sz="2000" b="1" dirty="0" smtClean="0"/>
            </a:br>
            <a:r>
              <a:rPr lang="ru-RU" sz="2000" b="1" dirty="0" smtClean="0"/>
              <a:t>Просветы в небо, что оконца.</a:t>
            </a:r>
            <a:br>
              <a:rPr lang="ru-RU" sz="2000" b="1" dirty="0" smtClean="0"/>
            </a:br>
            <a:r>
              <a:rPr lang="ru-RU" sz="2000" b="1" dirty="0" smtClean="0"/>
              <a:t>Лес пахнет дубом и сосной,</a:t>
            </a:r>
            <a:br>
              <a:rPr lang="ru-RU" sz="2000" b="1" dirty="0" smtClean="0"/>
            </a:br>
            <a:r>
              <a:rPr lang="ru-RU" sz="2000" b="1" dirty="0" smtClean="0"/>
              <a:t>За лето высох он от солнца,</a:t>
            </a:r>
            <a:br>
              <a:rPr lang="ru-RU" sz="2000" b="1" dirty="0" smtClean="0"/>
            </a:br>
            <a:r>
              <a:rPr lang="ru-RU" sz="2000" b="1" dirty="0" smtClean="0"/>
              <a:t>И Осень тихою вдовой</a:t>
            </a:r>
            <a:br>
              <a:rPr lang="ru-RU" sz="2000" b="1" dirty="0" smtClean="0"/>
            </a:br>
            <a:r>
              <a:rPr lang="ru-RU" sz="2000" b="1" dirty="0" smtClean="0"/>
              <a:t>Вступает в пестрый терем свой.</a:t>
            </a:r>
          </a:p>
          <a:p>
            <a:r>
              <a:rPr lang="ru-RU" sz="2000" b="1" dirty="0" smtClean="0"/>
              <a:t>                             И.Бунин</a:t>
            </a:r>
            <a:endParaRPr lang="ru-RU" sz="2000" b="1" dirty="0"/>
          </a:p>
        </p:txBody>
      </p:sp>
      <p:pic>
        <p:nvPicPr>
          <p:cNvPr id="1028" name="Picture 4" descr="https://proprikol.ru/wp-content/uploads/2019/07/kartinki-osennie-derevya-24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124744"/>
            <a:ext cx="461518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68"/>
    </mc:Choice>
    <mc:Fallback xmlns="">
      <p:transition spd="slow" advTm="2056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1071546"/>
            <a:ext cx="364276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/>
              <a:t>Как прекрасен листопад!</a:t>
            </a:r>
            <a:br>
              <a:rPr lang="ru-RU" sz="2200" b="1" dirty="0" smtClean="0"/>
            </a:br>
            <a:r>
              <a:rPr lang="ru-RU" sz="2200" b="1" dirty="0" smtClean="0"/>
              <a:t>Листья жёлтые летят!</a:t>
            </a:r>
            <a:br>
              <a:rPr lang="ru-RU" sz="2200" b="1" dirty="0" smtClean="0"/>
            </a:br>
            <a:r>
              <a:rPr lang="ru-RU" sz="2200" b="1" dirty="0" smtClean="0"/>
              <a:t>Над землёй и над водой</a:t>
            </a:r>
            <a:br>
              <a:rPr lang="ru-RU" sz="2200" b="1" dirty="0" smtClean="0"/>
            </a:br>
            <a:r>
              <a:rPr lang="ru-RU" sz="2200" b="1" dirty="0" smtClean="0"/>
              <a:t>Вихрь кружится золотой!</a:t>
            </a:r>
            <a:br>
              <a:rPr lang="ru-RU" sz="2200" b="1" dirty="0" smtClean="0"/>
            </a:br>
            <a:r>
              <a:rPr lang="ru-RU" sz="2200" b="1" dirty="0" smtClean="0"/>
              <a:t>Осень дождички роняет</a:t>
            </a:r>
            <a:br>
              <a:rPr lang="ru-RU" sz="2200" b="1" dirty="0" smtClean="0"/>
            </a:br>
            <a:r>
              <a:rPr lang="ru-RU" sz="2200" b="1" dirty="0" smtClean="0"/>
              <a:t>И деревья раздевает,</a:t>
            </a:r>
            <a:br>
              <a:rPr lang="ru-RU" sz="2200" b="1" dirty="0" smtClean="0"/>
            </a:br>
            <a:r>
              <a:rPr lang="ru-RU" sz="2200" b="1" dirty="0" smtClean="0"/>
              <a:t>Устилая всё кругом</a:t>
            </a:r>
            <a:br>
              <a:rPr lang="ru-RU" sz="2200" b="1" dirty="0" smtClean="0"/>
            </a:br>
            <a:r>
              <a:rPr lang="ru-RU" sz="2200" b="1" dirty="0" smtClean="0"/>
              <a:t>Пышным сказочным</a:t>
            </a:r>
          </a:p>
          <a:p>
            <a:r>
              <a:rPr lang="ru-RU" sz="2200" b="1" dirty="0" smtClean="0"/>
              <a:t> ковром!</a:t>
            </a:r>
          </a:p>
          <a:p>
            <a:r>
              <a:rPr lang="ru-RU" sz="2200" b="1" dirty="0" smtClean="0"/>
              <a:t>                                    </a:t>
            </a:r>
            <a:r>
              <a:rPr lang="ru-RU" sz="2200" b="1" dirty="0" err="1" smtClean="0"/>
              <a:t>Е.Груданов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6146" name="Picture 2" descr="https://img1.goodfon.ru/original/1920x1200/8/c1/les-derevya-listya-vetk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340768"/>
            <a:ext cx="433576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48"/>
    </mc:Choice>
    <mc:Fallback xmlns="">
      <p:transition spd="slow" advTm="1184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001548" y="980728"/>
            <a:ext cx="38576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 smtClean="0"/>
              <a:t> </a:t>
            </a:r>
            <a:r>
              <a:rPr lang="ru-RU" sz="2400" b="1" dirty="0" smtClean="0"/>
              <a:t> </a:t>
            </a:r>
            <a:r>
              <a:rPr lang="ru-RU" sz="2400" b="1" dirty="0">
                <a:solidFill>
                  <a:prstClr val="black"/>
                </a:solidFill>
              </a:rPr>
              <a:t>Почему осенью с деревьев опадают листья</a:t>
            </a:r>
            <a:r>
              <a:rPr lang="ru-RU" sz="2400" b="1" dirty="0" smtClean="0">
                <a:solidFill>
                  <a:prstClr val="black"/>
                </a:solidFill>
              </a:rPr>
              <a:t>?</a:t>
            </a:r>
          </a:p>
          <a:p>
            <a:pPr lvl="0"/>
            <a:endParaRPr lang="ru-RU" sz="2400" b="1" dirty="0">
              <a:solidFill>
                <a:prstClr val="black"/>
              </a:solidFill>
            </a:endParaRPr>
          </a:p>
          <a:p>
            <a:r>
              <a:rPr lang="ru-RU" sz="2000" b="1" dirty="0" smtClean="0"/>
              <a:t> Осенью холодно и ветрено. Солнце светит мало, и листья уже не такие, как летом. Они меняют свой цвет.  </a:t>
            </a:r>
          </a:p>
          <a:p>
            <a:r>
              <a:rPr lang="ru-RU" sz="2000" b="1" dirty="0" smtClean="0"/>
              <a:t>   До падения вокруг ножки листа образуется пробковый слой - тонкий слой клеток.     Вода не может проникнуть в лист. Лист засыхает и отмирает. </a:t>
            </a:r>
          </a:p>
          <a:p>
            <a:r>
              <a:rPr lang="ru-RU" sz="2000" b="1" dirty="0" smtClean="0"/>
              <a:t>   Ветер срывает его с дерева. И мы наблюдаем листопад. </a:t>
            </a:r>
            <a:endParaRPr lang="ru-RU" sz="2000" b="1" dirty="0"/>
          </a:p>
        </p:txBody>
      </p:sp>
      <p:pic>
        <p:nvPicPr>
          <p:cNvPr id="8" name="Рисунок 7" descr="http://333v.ru/uploads/94/94957eabcad46a58c5abf1e041cb18f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91759">
            <a:off x="1075356" y="717748"/>
            <a:ext cx="155099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cliparthut.com/clip-arts/1719/fall-leaves-clip-art-1719087.jpg"/>
          <p:cNvPicPr/>
          <p:nvPr/>
        </p:nvPicPr>
        <p:blipFill>
          <a:blip r:embed="rId3"/>
          <a:srcRect l="54677" t="34382" b="30070"/>
          <a:stretch>
            <a:fillRect/>
          </a:stretch>
        </p:blipFill>
        <p:spPr bwMode="auto">
          <a:xfrm rot="1966485">
            <a:off x="585782" y="2537271"/>
            <a:ext cx="1466850" cy="142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cliparthut.com/clip-arts/1719/fall-leaves-clip-art-1719087.jpg"/>
          <p:cNvPicPr/>
          <p:nvPr/>
        </p:nvPicPr>
        <p:blipFill>
          <a:blip r:embed="rId3"/>
          <a:srcRect l="78087" t="73893" b="1748"/>
          <a:stretch>
            <a:fillRect/>
          </a:stretch>
        </p:blipFill>
        <p:spPr bwMode="auto">
          <a:xfrm rot="1814686">
            <a:off x="539050" y="4283505"/>
            <a:ext cx="1509719" cy="149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static.freepik.com/free-photo/autumn-leaves-vector_15-10984.jpg"/>
          <p:cNvPicPr/>
          <p:nvPr/>
        </p:nvPicPr>
        <p:blipFill>
          <a:blip r:embed="rId4"/>
          <a:srcRect l="59891" t="69307" r="18693" b="7426"/>
          <a:stretch>
            <a:fillRect/>
          </a:stretch>
        </p:blipFill>
        <p:spPr bwMode="auto">
          <a:xfrm rot="1713559">
            <a:off x="2672773" y="3874449"/>
            <a:ext cx="1419231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playing-field.ru/img/2015/052121/2128821"/>
          <p:cNvPicPr/>
          <p:nvPr/>
        </p:nvPicPr>
        <p:blipFill>
          <a:blip r:embed="rId5"/>
          <a:srcRect t="31313" r="75590" b="24683"/>
          <a:stretch>
            <a:fillRect/>
          </a:stretch>
        </p:blipFill>
        <p:spPr bwMode="auto">
          <a:xfrm rot="12468722">
            <a:off x="2764562" y="1841222"/>
            <a:ext cx="1374669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26"/>
    </mc:Choice>
    <mc:Fallback xmlns="">
      <p:transition spd="slow" advTm="1332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endParaRPr lang="ru-RU" sz="2400" i="1" dirty="0"/>
          </a:p>
        </p:txBody>
      </p:sp>
      <p:pic>
        <p:nvPicPr>
          <p:cNvPr id="5" name="Рисунок 4" descr="http://zodorov.ru/les-nashe-bogatstvo-dlya-detej-starshej-gruppi/9164_html_460a097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048" y="332655"/>
            <a:ext cx="514353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thumbs.dreamstime.com/z/%D0%B2%D0%B5%D1%82%D0%B2%D1%8C-%D1%80%D1%8F%D0%B1%D0%B8%D0%BD%D1%8B-%D1%81-rowanberries-%D0%B8-%D0%BB%D0%B8%D1%81%D1%82%D1%8C%D1%8F%D0%BC%D0%B8-%D0%B2%D0%B5%D0%BA%D1%82%D0%BE%D1%80-26733733.jpg"/>
          <p:cNvPicPr/>
          <p:nvPr/>
        </p:nvPicPr>
        <p:blipFill>
          <a:blip r:embed="rId3"/>
          <a:srcRect l="3046" t="1906" r="35042" b="43243"/>
          <a:stretch>
            <a:fillRect/>
          </a:stretch>
        </p:blipFill>
        <p:spPr bwMode="auto">
          <a:xfrm rot="16200000">
            <a:off x="3035559" y="400910"/>
            <a:ext cx="2520283" cy="238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72132" y="1000108"/>
            <a:ext cx="32861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Листья рябины осенью проходят три стадии окрашивания. </a:t>
            </a:r>
          </a:p>
          <a:p>
            <a:r>
              <a:rPr lang="ru-RU" sz="2000" b="1" dirty="0" smtClean="0"/>
              <a:t>Желтые вначале, они плавно приобретают оттенки оранжевого </a:t>
            </a:r>
          </a:p>
          <a:p>
            <a:r>
              <a:rPr lang="ru-RU" sz="2000" b="1" dirty="0" smtClean="0"/>
              <a:t>(от легкого до интенсивного). </a:t>
            </a:r>
          </a:p>
          <a:p>
            <a:r>
              <a:rPr lang="ru-RU" sz="2000" b="1" dirty="0" smtClean="0"/>
              <a:t>И в конце окрашиваются в багряную цветовую палитру. </a:t>
            </a:r>
          </a:p>
          <a:p>
            <a:r>
              <a:rPr lang="ru-RU" sz="2000" b="1" dirty="0" smtClean="0"/>
              <a:t>Осенняя крона растения пылает золотистыми, </a:t>
            </a:r>
            <a:r>
              <a:rPr lang="ru-RU" sz="2000" b="1" dirty="0"/>
              <a:t>оранжевыми, </a:t>
            </a:r>
            <a:r>
              <a:rPr lang="ru-RU" sz="2000" b="1" dirty="0" smtClean="0"/>
              <a:t>красного и          коричневого цвета.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83"/>
    </mc:Choice>
    <mc:Fallback xmlns="">
      <p:transition spd="slow" advTm="1778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endParaRPr lang="ru-RU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510218" y="343852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62618" y="359092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71934" y="4143380"/>
            <a:ext cx="46434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Клен – одно из самых красивых деревьев осенью. </a:t>
            </a:r>
          </a:p>
          <a:p>
            <a:r>
              <a:rPr lang="ru-RU" sz="2000" b="1" dirty="0" smtClean="0"/>
              <a:t>У него самое большое  разнообразие </a:t>
            </a:r>
          </a:p>
          <a:p>
            <a:r>
              <a:rPr lang="ru-RU" sz="2000" b="1" dirty="0" smtClean="0"/>
              <a:t>осенней окраски листьев </a:t>
            </a:r>
          </a:p>
          <a:p>
            <a:r>
              <a:rPr lang="ru-RU" sz="2000" b="1" dirty="0" smtClean="0"/>
              <a:t>от желтого до багряно-красного цвета.</a:t>
            </a:r>
            <a:endParaRPr lang="ru-RU" sz="2000" b="1" dirty="0"/>
          </a:p>
        </p:txBody>
      </p:sp>
      <p:pic>
        <p:nvPicPr>
          <p:cNvPr id="4098" name="Picture 2" descr="https://i1.wallbox.ru/wallpapers/main/201631/e230a5d452c87d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235" y="332656"/>
            <a:ext cx="7586133" cy="383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03"/>
    </mc:Choice>
    <mc:Fallback xmlns="">
      <p:transition spd="slow" advTm="1130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500042"/>
            <a:ext cx="84296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/>
              <a:t>О</a:t>
            </a:r>
            <a:r>
              <a:rPr lang="ru-RU" sz="3000" b="1" dirty="0" smtClean="0"/>
              <a:t>сенью листья окрашиваются в разный цвет .</a:t>
            </a:r>
            <a:endParaRPr lang="ru-RU" sz="3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214423"/>
            <a:ext cx="48577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Откуда </a:t>
            </a:r>
            <a:r>
              <a:rPr lang="ru-RU" sz="2000" b="1" dirty="0"/>
              <a:t>берутся эти цвета? </a:t>
            </a:r>
            <a:endParaRPr lang="ru-RU" sz="2000" b="1" dirty="0" smtClean="0"/>
          </a:p>
          <a:p>
            <a:r>
              <a:rPr lang="ru-RU" sz="2000" b="1" dirty="0" smtClean="0"/>
              <a:t>   Летом листья имеют зеленый цвет </a:t>
            </a:r>
          </a:p>
          <a:p>
            <a:r>
              <a:rPr lang="ru-RU" sz="2000" b="1" dirty="0" smtClean="0"/>
              <a:t>из-за большого количества пигмента (</a:t>
            </a:r>
            <a:r>
              <a:rPr lang="ru-RU" sz="2000" b="1" u="sng" dirty="0" smtClean="0"/>
              <a:t>хлорофилла</a:t>
            </a:r>
            <a:r>
              <a:rPr lang="ru-RU" sz="2000" b="1" dirty="0" smtClean="0"/>
              <a:t>). В живом листе этот пигмент постоянно разрушается и вновь образуется, но происходит это только на свету.</a:t>
            </a:r>
          </a:p>
          <a:p>
            <a:r>
              <a:rPr lang="ru-RU" sz="2000" b="1" dirty="0" smtClean="0"/>
              <a:t>   Осенью же в листе хлорофилл постепенно разрушается, но из-за недостатка света разрушенный хлорофилл не успевает вновь образоваться. Тут-то и проявляются</a:t>
            </a:r>
          </a:p>
          <a:p>
            <a:r>
              <a:rPr lang="ru-RU" sz="2000" b="1" dirty="0" smtClean="0"/>
              <a:t> в листе желтые и красные оттенки  других пигментов </a:t>
            </a:r>
            <a:r>
              <a:rPr lang="ru-RU" sz="2000" b="1" u="sng" dirty="0" smtClean="0"/>
              <a:t>– ксантофилла, каротина, антоциана.</a:t>
            </a:r>
            <a:endParaRPr lang="ru-RU" sz="2000" b="1" u="sng" dirty="0"/>
          </a:p>
        </p:txBody>
      </p:sp>
      <p:pic>
        <p:nvPicPr>
          <p:cNvPr id="3074" name="Picture 2" descr="https://img5.goodfon.ru/original/2048x2048/c/54/osen-listia-fon-colorful-background-autumn-leaves-osennie-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046" y="1729143"/>
            <a:ext cx="4092434" cy="500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48"/>
    </mc:Choice>
    <mc:Fallback xmlns="">
      <p:transition spd="slow" advTm="1804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395" y="3731923"/>
            <a:ext cx="55405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357818" y="1214422"/>
            <a:ext cx="35719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Осина - осенью создает неописуемо чудную картину, которую природа дарит всем. </a:t>
            </a:r>
          </a:p>
          <a:p>
            <a:r>
              <a:rPr lang="ru-RU" sz="2000" b="1" dirty="0" smtClean="0"/>
              <a:t>    Пройтись по осеннему парку или лесу, где растут осины </a:t>
            </a:r>
          </a:p>
          <a:p>
            <a:r>
              <a:rPr lang="ru-RU" sz="2000" b="1" dirty="0" smtClean="0"/>
              <a:t>и другие деревья, будет просто замечательной идеей. </a:t>
            </a:r>
          </a:p>
          <a:p>
            <a:r>
              <a:rPr lang="ru-RU" sz="2000" b="1" dirty="0" smtClean="0"/>
              <a:t>    Наблюдая красоту окружающего мира, можно получить массу положительных эмоций </a:t>
            </a:r>
          </a:p>
          <a:p>
            <a:r>
              <a:rPr lang="ru-RU" sz="2000" b="1" dirty="0" smtClean="0"/>
              <a:t>и зарядиться хорошим настроем на долгое время.</a:t>
            </a:r>
            <a:endParaRPr lang="ru-RU" sz="2000" b="1" dirty="0"/>
          </a:p>
        </p:txBody>
      </p:sp>
      <p:pic>
        <p:nvPicPr>
          <p:cNvPr id="5122" name="Picture 2" descr="https://i.mycdn.me/i?r=AzEPZsRbOZEKgBhR0XGMT1RkxpahtMoylYM5pkE3aJW4ea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418" y="350896"/>
            <a:ext cx="5054400" cy="516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16"/>
    </mc:Choice>
    <mc:Fallback xmlns="">
      <p:transition spd="slow" advTm="1321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500694" y="642918"/>
            <a:ext cx="31432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У большинства вечнозеленых деревьев вместо листьев – иголки, они не сбрасывают свой покров целиков с приближением холодов. </a:t>
            </a:r>
          </a:p>
          <a:p>
            <a:r>
              <a:rPr lang="ru-RU" sz="2200" b="1" dirty="0" smtClean="0"/>
              <a:t>Это происходит постепенно и незаметно в течение всего года, поэтому мы всегда видим их зелеными.</a:t>
            </a:r>
          </a:p>
          <a:p>
            <a:endParaRPr lang="ru-RU" sz="2200" b="1" dirty="0" smtClean="0"/>
          </a:p>
          <a:p>
            <a:endParaRPr lang="ru-RU" sz="2200" b="1" dirty="0" smtClean="0"/>
          </a:p>
          <a:p>
            <a:endParaRPr lang="ru-RU" sz="2200" b="1" dirty="0" smtClean="0"/>
          </a:p>
          <a:p>
            <a:endParaRPr lang="ru-RU" sz="2200" b="1" dirty="0"/>
          </a:p>
        </p:txBody>
      </p:sp>
      <p:pic>
        <p:nvPicPr>
          <p:cNvPr id="2050" name="Picture 2" descr="https://photocentra.ru/images/main71/712273_mai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6493"/>
            <a:ext cx="5184577" cy="64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12"/>
    </mc:Choice>
    <mc:Fallback xmlns="">
      <p:transition spd="slow" advTm="1311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325</Words>
  <Application>Microsoft Office PowerPoint</Application>
  <PresentationFormat>Экран (4:3)</PresentationFormat>
  <Paragraphs>40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Пользователь Windows</cp:lastModifiedBy>
  <cp:revision>75</cp:revision>
  <dcterms:created xsi:type="dcterms:W3CDTF">2013-07-29T17:42:42Z</dcterms:created>
  <dcterms:modified xsi:type="dcterms:W3CDTF">2021-10-17T19:20:55Z</dcterms:modified>
</cp:coreProperties>
</file>