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4" r:id="rId5"/>
    <p:sldId id="265" r:id="rId6"/>
    <p:sldId id="267" r:id="rId7"/>
    <p:sldId id="273" r:id="rId8"/>
    <p:sldId id="274" r:id="rId9"/>
    <p:sldId id="270" r:id="rId10"/>
    <p:sldId id="275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9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1F59-0CE8-414D-A094-FC7BA7BD5C1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22017-DA1E-42F8-967B-8F4BF693B7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4032447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Родной язык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vatars.mds.yandex.net/get-pdb/1074230/5c0d38e8-65f2-4414-87b2-7dd4dab81659/s1200?webp=false"/>
          <p:cNvPicPr>
            <a:picLocks noChangeAspect="1" noChangeArrowheads="1"/>
          </p:cNvPicPr>
          <p:nvPr/>
        </p:nvPicPr>
        <p:blipFill>
          <a:blip r:embed="rId2" cstate="print"/>
          <a:srcRect b="28875"/>
          <a:stretch>
            <a:fillRect/>
          </a:stretch>
        </p:blipFill>
        <p:spPr bwMode="auto">
          <a:xfrm>
            <a:off x="0" y="4212332"/>
            <a:ext cx="9144000" cy="2852936"/>
          </a:xfrm>
          <a:prstGeom prst="rect">
            <a:avLst/>
          </a:prstGeom>
          <a:noFill/>
        </p:spPr>
      </p:pic>
      <p:pic>
        <p:nvPicPr>
          <p:cNvPr id="5" name="Picture 2" descr="https://avatars.mds.yandex.net/get-pdb/1074230/5c0d38e8-65f2-4414-87b2-7dd4dab81659/s1200?webp=false"/>
          <p:cNvPicPr>
            <a:picLocks noChangeAspect="1" noChangeArrowheads="1"/>
          </p:cNvPicPr>
          <p:nvPr/>
        </p:nvPicPr>
        <p:blipFill>
          <a:blip r:embed="rId2" cstate="print"/>
          <a:srcRect b="28875"/>
          <a:stretch>
            <a:fillRect/>
          </a:stretch>
        </p:blipFill>
        <p:spPr bwMode="auto">
          <a:xfrm rot="10800000">
            <a:off x="0" y="0"/>
            <a:ext cx="914400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g1.freepng.ru/20180328/puw/kisspng-flower-red-floral-design-clip-art-red-5abb155163e428.294458271522210129409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6672"/>
            <a:ext cx="5004048" cy="63813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620688"/>
            <a:ext cx="5940152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считаю, </a:t>
            </a:r>
          </a:p>
          <a:p>
            <a:pPr>
              <a:buNone/>
            </a:pP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на этом уроке…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5.infourok.ru/uploads/ex/021c/000f445b-a53ede0f/img7.jpg"/>
          <p:cNvPicPr>
            <a:picLocks noChangeAspect="1" noChangeArrowheads="1"/>
          </p:cNvPicPr>
          <p:nvPr/>
        </p:nvPicPr>
        <p:blipFill>
          <a:blip r:embed="rId2" cstate="print"/>
          <a:srcRect l="16409" t="4282" r="17930" b="5803"/>
          <a:stretch>
            <a:fillRect/>
          </a:stretch>
        </p:blipFill>
        <p:spPr bwMode="auto">
          <a:xfrm>
            <a:off x="1403648" y="188640"/>
            <a:ext cx="6408712" cy="6581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pbs.twimg.com/media/EPtGgTiWsAENRz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6150114"/>
            <a:ext cx="5652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Василий Перов, 1866 год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Тулуп – шуба, мехом внутрь.</a:t>
            </a:r>
          </a:p>
          <a:p>
            <a:pPr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Онучи – обмотки.</a:t>
            </a:r>
          </a:p>
        </p:txBody>
      </p:sp>
      <p:pic>
        <p:nvPicPr>
          <p:cNvPr id="21506" name="Picture 2" descr="http://itd3.mycdn.me/image?id=884946383325&amp;t=20&amp;plc=MOBILE&amp;tkn=*ujZQ8tLGV9fVvgc4gOSSoMyd7yo"/>
          <p:cNvPicPr>
            <a:picLocks noChangeAspect="1" noChangeArrowheads="1"/>
          </p:cNvPicPr>
          <p:nvPr/>
        </p:nvPicPr>
        <p:blipFill>
          <a:blip r:embed="rId2" cstate="print"/>
          <a:srcRect l="10769" r="14921"/>
          <a:stretch>
            <a:fillRect/>
          </a:stretch>
        </p:blipFill>
        <p:spPr bwMode="auto">
          <a:xfrm>
            <a:off x="611560" y="3429000"/>
            <a:ext cx="3239244" cy="3102273"/>
          </a:xfrm>
          <a:prstGeom prst="rect">
            <a:avLst/>
          </a:prstGeom>
          <a:noFill/>
        </p:spPr>
      </p:pic>
      <p:pic>
        <p:nvPicPr>
          <p:cNvPr id="21508" name="Picture 4" descr="https://cf2.ppt-online.org/files2/slide/v/VGvDBQYrbfUsFk0XSLiPZKTz5aR48eEynjoNhHC9cI/slide-34.jpg"/>
          <p:cNvPicPr>
            <a:picLocks noChangeAspect="1" noChangeArrowheads="1"/>
          </p:cNvPicPr>
          <p:nvPr/>
        </p:nvPicPr>
        <p:blipFill>
          <a:blip r:embed="rId3" cstate="print"/>
          <a:srcRect l="66963" t="43883" b="7358"/>
          <a:stretch>
            <a:fillRect/>
          </a:stretch>
        </p:blipFill>
        <p:spPr bwMode="auto">
          <a:xfrm>
            <a:off x="4499992" y="3284984"/>
            <a:ext cx="382971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Чуни – валяная из шерсти обувь.</a:t>
            </a:r>
          </a:p>
        </p:txBody>
      </p:sp>
      <p:pic>
        <p:nvPicPr>
          <p:cNvPr id="22530" name="Picture 2" descr="http://dolly18.ru/wp-content/uploads/2017/11/%D0%A2%D0%B0%D0%BF%D0%BE%D1%87%D0%BA%D0%B8-%D0%B4%D0%B5%D1%82%D1%81%D0%BA%D0%B8%D0%B5-%D0%A7%D0%B5%D1%80%D0%BD%D1%8B%D0%B5-2.jpg"/>
          <p:cNvPicPr>
            <a:picLocks noChangeAspect="1" noChangeArrowheads="1"/>
          </p:cNvPicPr>
          <p:nvPr/>
        </p:nvPicPr>
        <p:blipFill>
          <a:blip r:embed="rId2" cstate="print"/>
          <a:srcRect t="14035" b="14035"/>
          <a:stretch>
            <a:fillRect/>
          </a:stretch>
        </p:blipFill>
        <p:spPr bwMode="auto">
          <a:xfrm>
            <a:off x="2987824" y="2564903"/>
            <a:ext cx="4680520" cy="38486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ds05.infourok.ru/uploads/ex/0d5f/000e51b6-164e8631/img11.jpg"/>
          <p:cNvPicPr>
            <a:picLocks noChangeAspect="1" noChangeArrowheads="1"/>
          </p:cNvPicPr>
          <p:nvPr/>
        </p:nvPicPr>
        <p:blipFill>
          <a:blip r:embed="rId2" cstate="print"/>
          <a:srcRect l="12201" t="2100" r="9051" b="45401"/>
          <a:stretch>
            <a:fillRect/>
          </a:stretch>
        </p:blipFill>
        <p:spPr bwMode="auto">
          <a:xfrm>
            <a:off x="107504" y="260648"/>
            <a:ext cx="900100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186808" cy="257829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Константин Маковский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1872 год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9698" name="Picture 2" descr="https://sochinyai.ru/images/svobodnaya-tema/sochineniya-po-kartinam/deti-begushhie-ot-grozy-0.jpg"/>
          <p:cNvPicPr>
            <a:picLocks noChangeAspect="1" noChangeArrowheads="1"/>
          </p:cNvPicPr>
          <p:nvPr/>
        </p:nvPicPr>
        <p:blipFill>
          <a:blip r:embed="rId2" cstate="print"/>
          <a:srcRect l="8456" t="12658" r="9101" b="10127"/>
          <a:stretch>
            <a:fillRect/>
          </a:stretch>
        </p:blipFill>
        <p:spPr bwMode="auto">
          <a:xfrm>
            <a:off x="0" y="-1"/>
            <a:ext cx="5004048" cy="6925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Мы видим босоногую девочку, в переднике у нее завязаны собранные грибы, на плечах сидит маленький братишка, крепко обхватив сестру ручками. Девочка одета в простенький сарафан. Она испуганно оглядывается туда, откуда идут тучи, прикидывая, успеют ли они добраться домой до дождя. Мальчик тоже испуган, а сестренка ему кажется защитой. Глядя на этих детей, мы вспоминаем сказочных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Аленушку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и Иванушку.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76672"/>
            <a:ext cx="9036496" cy="6048672"/>
          </a:xfrm>
        </p:spPr>
        <p:txBody>
          <a:bodyPr>
            <a:normAutofit fontScale="85000" lnSpcReduction="10000"/>
          </a:bodyPr>
          <a:lstStyle/>
          <a:p>
            <a:pPr marL="87313" indent="-87313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Встречать привыкли по одежке,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шубке, шапочке, сапожкам,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сумочке, шарфу, перчаткам,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многому  еще, ребятки.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провожают по уму,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Понять нетрудно почему.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 может мудрый дать совет,</a:t>
            </a:r>
            <a:b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Хотя на нем одежды нет. 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220072" y="1844824"/>
            <a:ext cx="144016" cy="1440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83593121ac8d0f830f53ba96549f0a2171f8b9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163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Родной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Константин Маковский 1872 год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Родной язык</dc:title>
  <dc:creator>Tatiana</dc:creator>
  <cp:lastModifiedBy>Пользователь</cp:lastModifiedBy>
  <cp:revision>16</cp:revision>
  <dcterms:created xsi:type="dcterms:W3CDTF">2020-09-16T17:29:19Z</dcterms:created>
  <dcterms:modified xsi:type="dcterms:W3CDTF">2021-10-17T18:13:28Z</dcterms:modified>
</cp:coreProperties>
</file>