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5" r:id="rId3"/>
    <p:sldId id="257" r:id="rId4"/>
    <p:sldId id="258" r:id="rId5"/>
    <p:sldId id="267" r:id="rId6"/>
    <p:sldId id="259" r:id="rId7"/>
    <p:sldId id="260" r:id="rId8"/>
    <p:sldId id="261" r:id="rId9"/>
    <p:sldId id="263" r:id="rId10"/>
    <p:sldId id="264" r:id="rId11"/>
    <p:sldId id="262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Мкоу «Гончаровская СОШ</a:t>
            </a:r>
            <a:r>
              <a:rPr lang="ru-RU" sz="2000" dirty="0" smtClean="0"/>
              <a:t>»</a:t>
            </a:r>
            <a:br>
              <a:rPr lang="ru-RU" sz="2000" dirty="0" smtClean="0"/>
            </a:br>
            <a:r>
              <a:rPr lang="ru-RU" dirty="0" smtClean="0"/>
              <a:t>Вегетативное размножение растений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77998" cy="1101248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Пректная работа обучающейся 9 «А» класса Чалой Екатерины</a:t>
            </a:r>
          </a:p>
          <a:p>
            <a:r>
              <a:rPr lang="ru-RU" dirty="0" smtClean="0"/>
              <a:t>Руководитель: Старченко М.Г.</a:t>
            </a:r>
          </a:p>
          <a:p>
            <a:r>
              <a:rPr lang="ru-RU" dirty="0" smtClean="0"/>
              <a:t>2020-2021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/>
              <a:t>Через две недели у растения появились корешки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ru-RU" dirty="0"/>
          </a:p>
        </p:txBody>
      </p:sp>
      <p:pic>
        <p:nvPicPr>
          <p:cNvPr id="4" name="Рисунок 3" descr="e99e05d2-81b5-424f-bbee-0a54cd65baf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39752" y="1628800"/>
            <a:ext cx="2808312" cy="38884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Цветок с корнями высажен в горшочек с грунтом.</a:t>
            </a:r>
            <a:endParaRPr lang="ru-RU" dirty="0"/>
          </a:p>
        </p:txBody>
      </p:sp>
      <p:pic>
        <p:nvPicPr>
          <p:cNvPr id="4" name="Содержимое 3" descr="03fea4d1-334f-4f13-9301-b3951a44623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59211" y="1609725"/>
            <a:ext cx="3634978" cy="48466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72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</a:t>
            </a:r>
          </a:p>
          <a:p>
            <a:pPr algn="ctr">
              <a:buNone/>
            </a:pPr>
            <a:r>
              <a:rPr lang="ru-RU" sz="72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за внимание!!!</a:t>
            </a:r>
            <a:endParaRPr lang="ru-RU" sz="72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Цель проекта</a:t>
            </a:r>
            <a:r>
              <a:rPr lang="ru-RU" dirty="0" smtClean="0"/>
              <a:t>: узнать больше о вегетативном размножении растений</a:t>
            </a:r>
          </a:p>
          <a:p>
            <a:r>
              <a:rPr lang="ru-RU" b="1" dirty="0" smtClean="0"/>
              <a:t>Задачи проекта</a:t>
            </a:r>
            <a:r>
              <a:rPr lang="ru-RU" dirty="0" smtClean="0"/>
              <a:t>: -  изучить особенности вегетативного размножения растений;</a:t>
            </a:r>
          </a:p>
          <a:p>
            <a:r>
              <a:rPr lang="ru-RU" dirty="0" smtClean="0"/>
              <a:t>- узнать о видах вегетативного размножения;</a:t>
            </a:r>
          </a:p>
          <a:p>
            <a:r>
              <a:rPr lang="ru-RU" dirty="0" smtClean="0"/>
              <a:t>- выяснить ,что такое прививка растений;</a:t>
            </a:r>
          </a:p>
          <a:p>
            <a:r>
              <a:rPr lang="ru-RU" dirty="0" smtClean="0"/>
              <a:t>- вырастить растение вегетативным способом;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Вегетативное размножение - это способ бесполого размножения, при котором новые особи образуются из вегетативных органов, их частей или их видоизменений, а также групп клеток.</a:t>
            </a:r>
          </a:p>
          <a:p>
            <a:r>
              <a:rPr lang="ru-RU" dirty="0" smtClean="0"/>
              <a:t>Вегетативно растения могут размножаться корневищами, ветками, листьями, клубнями, луковицами и делением куста.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44466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6" name="Содержимое 5" descr="img2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0987" y="1268761"/>
            <a:ext cx="3264363" cy="2448272"/>
          </a:xfrm>
        </p:spPr>
      </p:pic>
      <p:pic>
        <p:nvPicPr>
          <p:cNvPr id="7" name="Рисунок 6" descr="hello_html_213dbec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55975" y="1268760"/>
            <a:ext cx="3312369" cy="248609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572000" y="3429000"/>
            <a:ext cx="25747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Размножение ветками</a:t>
            </a:r>
            <a:endParaRPr lang="ru-RU" dirty="0"/>
          </a:p>
        </p:txBody>
      </p:sp>
      <p:pic>
        <p:nvPicPr>
          <p:cNvPr id="9" name="Рисунок 8" descr="img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55776" y="3861048"/>
            <a:ext cx="3563888" cy="267291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203848" y="6309320"/>
            <a:ext cx="27061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Размножение листьями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5663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Содержимое 3" descr="image-1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8967" y="1124744"/>
            <a:ext cx="3220905" cy="2415679"/>
          </a:xfrm>
        </p:spPr>
      </p:pic>
      <p:pic>
        <p:nvPicPr>
          <p:cNvPr id="5" name="Рисунок 4" descr="img7 (2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95936" y="1124744"/>
            <a:ext cx="3456384" cy="2592288"/>
          </a:xfrm>
          <a:prstGeom prst="rect">
            <a:avLst/>
          </a:prstGeom>
        </p:spPr>
      </p:pic>
      <p:pic>
        <p:nvPicPr>
          <p:cNvPr id="6" name="Рисунок 5" descr="-17-07-2020-230454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008442" y="4077072"/>
            <a:ext cx="3484259" cy="23007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37265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Содержимое 3" descr="cd68b03bf775186bf594d887eb075c5b-800x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908720"/>
            <a:ext cx="7396857" cy="554764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30064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Содержимое 3" descr="fed81f5bd0e2a4492ce8a639bc335b5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836712"/>
            <a:ext cx="7396857" cy="554764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/>
              <a:t>Выращивание колеуса в домашних условиях черенкованием.</a:t>
            </a:r>
            <a:endParaRPr lang="ru-RU" sz="2400" dirty="0"/>
          </a:p>
        </p:txBody>
      </p:sp>
      <p:pic>
        <p:nvPicPr>
          <p:cNvPr id="4" name="Содержимое 3" descr="67d91c2b-ee55-4593-a6c7-ea5933787ab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23727" y="1628800"/>
            <a:ext cx="3578355" cy="446449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/>
              <a:t>Срезанный черенок поставлен в стаканчик с водой</a:t>
            </a:r>
            <a:endParaRPr lang="ru-RU" sz="2400" dirty="0"/>
          </a:p>
        </p:txBody>
      </p:sp>
      <p:pic>
        <p:nvPicPr>
          <p:cNvPr id="4" name="Содержимое 3" descr="4fbd99f2-018c-47b6-bc99-521ddf6bf5cb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65040" y="1609725"/>
            <a:ext cx="2423319" cy="48466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54</TotalTime>
  <Words>145</Words>
  <Application>Microsoft Office PowerPoint</Application>
  <PresentationFormat>Экран (4:3)</PresentationFormat>
  <Paragraphs>19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Изящная</vt:lpstr>
      <vt:lpstr>Мкоу «Гончаровская СОШ» Вегетативное размножение растений</vt:lpstr>
      <vt:lpstr>Слайд 2</vt:lpstr>
      <vt:lpstr>Слайд 3</vt:lpstr>
      <vt:lpstr>Слайд 4</vt:lpstr>
      <vt:lpstr>Слайд 5</vt:lpstr>
      <vt:lpstr>Слайд 6</vt:lpstr>
      <vt:lpstr>Слайд 7</vt:lpstr>
      <vt:lpstr>Выращивание колеуса в домашних условиях черенкованием.</vt:lpstr>
      <vt:lpstr>Срезанный черенок поставлен в стаканчик с водой</vt:lpstr>
      <vt:lpstr>Через две недели у растения появились корешки</vt:lpstr>
      <vt:lpstr>Цветок с корнями высажен в горшочек с грунтом.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Вегетативное размножение растений</dc:title>
  <dc:creator>User</dc:creator>
  <cp:lastModifiedBy>User</cp:lastModifiedBy>
  <cp:revision>19</cp:revision>
  <dcterms:created xsi:type="dcterms:W3CDTF">2021-01-03T00:08:23Z</dcterms:created>
  <dcterms:modified xsi:type="dcterms:W3CDTF">2021-04-06T08:40:47Z</dcterms:modified>
</cp:coreProperties>
</file>