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8" r:id="rId10"/>
    <p:sldId id="267" r:id="rId11"/>
    <p:sldId id="269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93610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МКОУ «Гончаровская средняя общеобразовательная школа»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204864"/>
            <a:ext cx="8075240" cy="344767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Проект по биологии на тему: </a:t>
            </a:r>
            <a:r>
              <a:rPr lang="ru-RU" dirty="0" smtClean="0">
                <a:solidFill>
                  <a:srgbClr val="FF0000"/>
                </a:solidFill>
              </a:rPr>
              <a:t>«Влияние физической нагрузки на изменение частоты сердечных сокращений»</a:t>
            </a:r>
          </a:p>
          <a:p>
            <a:pPr lvl="0" algn="r"/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Выполнил :Савчуков Илья Павлович</a:t>
            </a:r>
          </a:p>
          <a:p>
            <a:pPr lvl="0" algn="r"/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Руководитель: Старченко М.Г.</a:t>
            </a:r>
          </a:p>
          <a:p>
            <a:pPr lvl="0" algn="r"/>
            <a:endParaRPr lang="ru-RU" dirty="0" smtClean="0"/>
          </a:p>
          <a:p>
            <a:pPr lvl="0" algn="r"/>
            <a:endParaRPr lang="ru-RU" dirty="0" smtClean="0"/>
          </a:p>
          <a:p>
            <a:pPr lvl="0"/>
            <a:r>
              <a:rPr lang="ru-RU" dirty="0" smtClean="0"/>
              <a:t>2020-2021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Особенно полезное влияние на кровеносные сосуды оказывают занятия циклическими видами упражнений :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бег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плавание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бег на лыжах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на коньках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езда на велосипеде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nRu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700808"/>
            <a:ext cx="2771800" cy="1844632"/>
          </a:xfrm>
          <a:prstGeom prst="rect">
            <a:avLst/>
          </a:prstGeom>
        </p:spPr>
      </p:pic>
      <p:pic>
        <p:nvPicPr>
          <p:cNvPr id="5" name="Рисунок 4" descr="7762e0c005d52efb0df7603475c534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2420888"/>
            <a:ext cx="2699792" cy="1717068"/>
          </a:xfrm>
          <a:prstGeom prst="rect">
            <a:avLst/>
          </a:prstGeom>
        </p:spPr>
      </p:pic>
      <p:pic>
        <p:nvPicPr>
          <p:cNvPr id="6" name="Рисунок 5" descr="s299357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861048"/>
            <a:ext cx="2846090" cy="1897393"/>
          </a:xfrm>
          <a:prstGeom prst="rect">
            <a:avLst/>
          </a:prstGeom>
        </p:spPr>
      </p:pic>
      <p:pic>
        <p:nvPicPr>
          <p:cNvPr id="7" name="Рисунок 6" descr="2014-02-13T160200Z_1744771789_LR2EA2D18J17H_RTRMADP_3_OLYMPICS-SPEEDSKATING_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4581128"/>
            <a:ext cx="2965965" cy="1926394"/>
          </a:xfrm>
          <a:prstGeom prst="rect">
            <a:avLst/>
          </a:prstGeom>
        </p:spPr>
      </p:pic>
      <p:pic>
        <p:nvPicPr>
          <p:cNvPr id="8" name="Рисунок 7" descr="58-velosipe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91880" y="4653136"/>
            <a:ext cx="2699590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Вывод</a:t>
            </a:r>
            <a:r>
              <a:rPr lang="ru-RU" sz="4000" b="1" dirty="0" smtClean="0"/>
              <a:t>:</a:t>
            </a:r>
            <a:r>
              <a:rPr lang="ru-RU" sz="4000" b="1" dirty="0" smtClean="0"/>
              <a:t> </a:t>
            </a:r>
          </a:p>
          <a:p>
            <a:pPr algn="ctr"/>
            <a:r>
              <a:rPr lang="ru-RU" sz="3200" dirty="0" smtClean="0"/>
              <a:t>систематическая </a:t>
            </a:r>
            <a:r>
              <a:rPr lang="ru-RU" sz="3200" dirty="0" smtClean="0"/>
              <a:t>физическая тренировка влияет почти на все органы и системы организма человека, предохраняет от нежелательных перегрузок и заболеваний.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внимание!!!</a:t>
            </a:r>
            <a:endParaRPr lang="ru-RU" sz="80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Задачи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- изучить особенности строения сердечно-сосудистой системы человека;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-дать определение понятию «физическая нагрузка»;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выяснить влияние физической нагрузки на организм человека;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-практическим методом определить количественные характеристики работы сердца до физической нагрузки и после нее.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сердца человека</a:t>
            </a:r>
            <a:endParaRPr lang="ru-RU" dirty="0"/>
          </a:p>
        </p:txBody>
      </p:sp>
      <p:pic>
        <p:nvPicPr>
          <p:cNvPr id="4" name="Содержимое 3" descr="1200px-Heart_ru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36631" y="1600200"/>
            <a:ext cx="5270737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Сердечно-сосудистая система</a:t>
            </a:r>
            <a:endParaRPr lang="ru-RU" dirty="0"/>
          </a:p>
        </p:txBody>
      </p:sp>
      <p:pic>
        <p:nvPicPr>
          <p:cNvPr id="4" name="Содержимое 3" descr="13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5759" y="1600200"/>
            <a:ext cx="3652481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Норма сердечных сокращений (пульс)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b="1" dirty="0" smtClean="0"/>
              <a:t>Возраст</a:t>
            </a:r>
            <a:endParaRPr lang="ru-RU" dirty="0" smtClean="0"/>
          </a:p>
          <a:p>
            <a:r>
              <a:rPr lang="ru-RU" b="1" dirty="0" smtClean="0"/>
              <a:t>Частота сокращений в минуту (пульс)</a:t>
            </a:r>
            <a:endParaRPr lang="ru-RU" dirty="0" smtClean="0"/>
          </a:p>
          <a:p>
            <a:r>
              <a:rPr lang="ru-RU" dirty="0" smtClean="0"/>
              <a:t>Новорождённые  от 0 до 3 мес.</a:t>
            </a:r>
          </a:p>
          <a:p>
            <a:r>
              <a:rPr lang="ru-RU" dirty="0" smtClean="0"/>
              <a:t>100-150</a:t>
            </a:r>
          </a:p>
          <a:p>
            <a:r>
              <a:rPr lang="ru-RU" dirty="0" smtClean="0"/>
              <a:t>Младенцы от  3 до 6 мес.</a:t>
            </a:r>
          </a:p>
          <a:p>
            <a:r>
              <a:rPr lang="ru-RU" dirty="0" smtClean="0"/>
              <a:t>90–120</a:t>
            </a:r>
          </a:p>
          <a:p>
            <a:r>
              <a:rPr lang="ru-RU" dirty="0" smtClean="0"/>
              <a:t>Младенцы от  6 до 12 мес</a:t>
            </a:r>
          </a:p>
          <a:p>
            <a:r>
              <a:rPr lang="ru-RU" dirty="0" smtClean="0"/>
              <a:t>80-120</a:t>
            </a:r>
          </a:p>
          <a:p>
            <a:r>
              <a:rPr lang="ru-RU" dirty="0" smtClean="0"/>
              <a:t>Дети от  1 года до 10 лет</a:t>
            </a:r>
          </a:p>
          <a:p>
            <a:r>
              <a:rPr lang="ru-RU" dirty="0" smtClean="0"/>
              <a:t>70–130</a:t>
            </a:r>
          </a:p>
          <a:p>
            <a:r>
              <a:rPr lang="ru-RU" dirty="0" smtClean="0"/>
              <a:t>Дети старше 10 лет и  взрослые, включая пожилых</a:t>
            </a:r>
          </a:p>
          <a:p>
            <a:r>
              <a:rPr lang="ru-RU" dirty="0" smtClean="0"/>
              <a:t>60–100</a:t>
            </a:r>
          </a:p>
          <a:p>
            <a:r>
              <a:rPr lang="ru-RU" dirty="0" smtClean="0"/>
              <a:t>Хорошо тренированные  взрослые спортсмены</a:t>
            </a:r>
          </a:p>
          <a:p>
            <a:r>
              <a:rPr lang="ru-RU" dirty="0" smtClean="0"/>
              <a:t>40–60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Практическая часть</a:t>
            </a:r>
            <a:br>
              <a:rPr lang="ru-RU" sz="2000" dirty="0" smtClean="0"/>
            </a:br>
            <a:r>
              <a:rPr lang="ru-RU" sz="2000" dirty="0" smtClean="0"/>
              <a:t> « Определение пульса и подсчёт числа сердечных сокращений»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Цель работы</a:t>
            </a:r>
            <a:r>
              <a:rPr lang="ru-RU" sz="2200" dirty="0" smtClean="0">
                <a:solidFill>
                  <a:srgbClr val="FF0000"/>
                </a:solidFill>
              </a:rPr>
              <a:t>:  определить зависимость частоты пульса от физических нагрузок.</a:t>
            </a:r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</a:rPr>
              <a:t>Оборудование</a:t>
            </a:r>
            <a:r>
              <a:rPr lang="ru-RU" sz="2200" dirty="0" smtClean="0">
                <a:solidFill>
                  <a:srgbClr val="FF0000"/>
                </a:solidFill>
              </a:rPr>
              <a:t>: часы с секундной стрелкой.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Ход работы</a:t>
            </a:r>
            <a:r>
              <a:rPr lang="ru-RU" sz="22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В тех местах, где крупные артерии лежат близко к поверхности тела, например на внутренней стороне запястья, висках, по бокам шеи), прощупываются ритмические колебания - пульс. Каждый удар пульса соответствует одному сердечному сокращению, поэтому путём подсчёта частоты пульса можно определить частоту сердечных сокращений.</a:t>
            </a:r>
          </a:p>
          <a:p>
            <a:r>
              <a:rPr lang="ru-RU" sz="2000" dirty="0" smtClean="0"/>
              <a:t>Порядок выполнения работы:</a:t>
            </a:r>
          </a:p>
          <a:p>
            <a:pPr lvl="0"/>
            <a:r>
              <a:rPr lang="ru-RU" sz="2000" dirty="0" smtClean="0">
                <a:solidFill>
                  <a:srgbClr val="FF0000"/>
                </a:solidFill>
              </a:rPr>
              <a:t>Прощупайте у себя пульс. Используя часы с секундной стрелкой, подсчитайте число ударов пульса в 1 мин в положении сидя,</a:t>
            </a:r>
          </a:p>
          <a:p>
            <a:pPr lvl="0"/>
            <a:r>
              <a:rPr lang="ru-RU" sz="2000" dirty="0" smtClean="0">
                <a:solidFill>
                  <a:srgbClr val="FF0000"/>
                </a:solidFill>
              </a:rPr>
              <a:t> Сделайте такой же подсчёт в положении стоя. Почему при вставании частота пульса учащается?</a:t>
            </a:r>
          </a:p>
          <a:p>
            <a:pPr lvl="0"/>
            <a:r>
              <a:rPr lang="ru-RU" sz="2000" dirty="0" smtClean="0">
                <a:solidFill>
                  <a:srgbClr val="FF0000"/>
                </a:solidFill>
              </a:rPr>
              <a:t>Подсчитайте пульс после 10-ти приседаний.</a:t>
            </a:r>
          </a:p>
          <a:p>
            <a:pPr lvl="0"/>
            <a:r>
              <a:rPr lang="ru-RU" sz="2000" dirty="0" smtClean="0">
                <a:solidFill>
                  <a:srgbClr val="FF0000"/>
                </a:solidFill>
              </a:rPr>
              <a:t>Полученные цифры запишите в таблицу</a:t>
            </a:r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пульсовых ударов в одну минуту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 покое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В положении сидя </a:t>
            </a:r>
            <a:r>
              <a:rPr lang="ru-RU" b="1" dirty="0" smtClean="0">
                <a:solidFill>
                  <a:srgbClr val="FF0000"/>
                </a:solidFill>
              </a:rPr>
              <a:t>69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В положении стоя </a:t>
            </a:r>
            <a:r>
              <a:rPr lang="ru-RU" b="1" dirty="0" smtClean="0">
                <a:solidFill>
                  <a:srgbClr val="FF0000"/>
                </a:solidFill>
              </a:rPr>
              <a:t>69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После 10 приседаний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В положении сидя </a:t>
            </a:r>
            <a:r>
              <a:rPr lang="ru-RU" b="1" dirty="0" smtClean="0">
                <a:solidFill>
                  <a:srgbClr val="FF0000"/>
                </a:solidFill>
              </a:rPr>
              <a:t>71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В положении стоя</a:t>
            </a:r>
            <a:r>
              <a:rPr lang="ru-RU" b="1" dirty="0" smtClean="0">
                <a:solidFill>
                  <a:srgbClr val="FF0000"/>
                </a:solidFill>
              </a:rPr>
              <a:t> 73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Сравните и объясните результаты наблюдений. (Оцените полученные результаты.  Их можно считать хорошими, если после 10 приседаний частота сердечных сокращений увеличивается менее чем на 1/3 от частоты в состоянии покоя и нормализуется не позже 3 мин после окончания физической нагрузки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Ответ:</a:t>
            </a:r>
            <a:r>
              <a:rPr lang="ru-RU" dirty="0" smtClean="0"/>
              <a:t> Пульс в состоянии покоя был равен 69 сокращениям в минуту, что соответствует норме. После  приседаний он увеличился до 71 удара в минуту. Данный результат считается хорошим и говорит о здоровом состоянии </a:t>
            </a:r>
            <a:r>
              <a:rPr lang="ru-RU" dirty="0" err="1" smtClean="0"/>
              <a:t>сердечно-сосудистой</a:t>
            </a:r>
            <a:r>
              <a:rPr lang="ru-RU" dirty="0" smtClean="0"/>
              <a:t> системы.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Факторы, отрицательно влияющие на работу сердца: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Напряженная умственная работа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Малоподвижный образ жизни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Нервно-эмоциональные напряжения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Вредные привычки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</TotalTime>
  <Words>393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МКОУ «Гончаровская средняя общеобразовательная школа»</vt:lpstr>
      <vt:lpstr>Задачи проекта: </vt:lpstr>
      <vt:lpstr>Строение сердца человека</vt:lpstr>
      <vt:lpstr>Сердечно-сосудистая система</vt:lpstr>
      <vt:lpstr>Норма сердечных сокращений (пульс)</vt:lpstr>
      <vt:lpstr>Практическая часть  « Определение пульса и подсчёт числа сердечных сокращений» </vt:lpstr>
      <vt:lpstr>Число пульсовых ударов в одну минуту </vt:lpstr>
      <vt:lpstr>Слайд 8</vt:lpstr>
      <vt:lpstr>Факторы, отрицательно влияющие на работу сердца: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«Гончаровская средняя общеобразовательная школа»</dc:title>
  <dc:creator>User</dc:creator>
  <cp:lastModifiedBy>User</cp:lastModifiedBy>
  <cp:revision>16</cp:revision>
  <dcterms:created xsi:type="dcterms:W3CDTF">2021-02-26T22:40:34Z</dcterms:created>
  <dcterms:modified xsi:type="dcterms:W3CDTF">2021-04-13T05:50:15Z</dcterms:modified>
</cp:coreProperties>
</file>