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8" r:id="rId9"/>
    <p:sldId id="269" r:id="rId10"/>
    <p:sldId id="271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МКОУ «Гончаровская средняя общеобразовательная школа»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Проект по географии на тему «Центрально-Черноземный заповедник имени В.В. Алехина»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Выполнил: ученик 9 «а»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Остриков Данил Денисович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Руководитель: Старченко М.Г.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Центрально-Черноземный </a:t>
            </a:r>
            <a:r>
              <a:rPr lang="ru-RU" sz="2700" dirty="0" smtClean="0"/>
              <a:t>биосферный заповедник имени В.В. Алехина </a:t>
            </a:r>
            <a:r>
              <a:rPr lang="ru-RU" sz="2700" dirty="0" smtClean="0"/>
              <a:t>– </a:t>
            </a:r>
            <a:r>
              <a:rPr lang="ru-RU" sz="2700" dirty="0" smtClean="0"/>
              <a:t>это богатство и гордость не только курян, а и всех россиян!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ion-tonkolistny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037429" cy="2088232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03825" cy="361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05064"/>
            <a:ext cx="3062114" cy="205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2708920"/>
            <a:ext cx="55338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/>
              <a:t>Спасибо</a:t>
            </a:r>
          </a:p>
          <a:p>
            <a:pPr algn="ctr"/>
            <a:r>
              <a:rPr lang="ru-RU" sz="6000" dirty="0" smtClean="0"/>
              <a:t> за внимание!!!</a:t>
            </a:r>
            <a:endParaRPr lang="ru-RU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b="1" dirty="0" smtClean="0"/>
              <a:t>Цели проекта</a:t>
            </a:r>
            <a:r>
              <a:rPr lang="ru-RU" sz="3100" dirty="0" smtClean="0"/>
              <a:t>: узнать об истории и причинах создания заповедника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Задачи проекта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-дать ответ на вопрос «Что такое заповедник»;</a:t>
            </a:r>
          </a:p>
          <a:p>
            <a:r>
              <a:rPr lang="ru-RU" dirty="0" smtClean="0"/>
              <a:t>-изучить историю заповедника»;</a:t>
            </a:r>
          </a:p>
          <a:p>
            <a:r>
              <a:rPr lang="ru-RU" dirty="0" smtClean="0"/>
              <a:t>-какие представители флоры и фауны обитают на его территории;</a:t>
            </a:r>
          </a:p>
          <a:p>
            <a:r>
              <a:rPr lang="ru-RU" dirty="0" smtClean="0"/>
              <a:t>8. </a:t>
            </a:r>
            <a:r>
              <a:rPr lang="ru-RU" b="1" dirty="0" smtClean="0"/>
              <a:t>Вопрос проекта</a:t>
            </a:r>
            <a:r>
              <a:rPr lang="ru-RU" dirty="0" smtClean="0"/>
              <a:t>: какое значение играет заповедник имени В.В.Алехина в охране природы Курской области и России в целом?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467600" cy="528945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Центрально-Чернозёмный государственный заповедник имени профессора Алехина создан 10 февраля 1935 года на территории Курской и Белгородской областей.</a:t>
            </a:r>
          </a:p>
          <a:p>
            <a:r>
              <a:rPr lang="ru-RU" dirty="0" smtClean="0"/>
              <a:t>Задачи создания: «Сохранение целинных степных участков в их сочетании с лесами всех типов (дубравы, боры, осиновые кусты) как комплексов природных условий северных степей, для изучения степных биоценозов, процессов образования чернозёма, взаимоотношения между лесом и степью.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Профессор Василий Васильевич Алехин</a:t>
            </a:r>
            <a:endParaRPr lang="ru-RU" dirty="0"/>
          </a:p>
        </p:txBody>
      </p:sp>
      <p:pic>
        <p:nvPicPr>
          <p:cNvPr id="4" name="Содержимое 3" descr="http://zapoved-kursk.ru/assets/images/mainpage/stih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462" y="1600200"/>
            <a:ext cx="6463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467600" cy="543346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В настоящее время в состав Центрально-Черноземного заповедника входит 6 удаленных на расстояние 120 км друг от друга участков: Стрелецкий (Курский р-н), Казацкий (Медвенский р-н), Букреевы Бармы (Мантуровский р-н), Баркаловка (Горшеченский р-н), Зоринский (Обоянский и Пристенский р-ны) и Пойма Псла (Обоянский р-н) общей площадью 5287.4 га на территории Курской </a:t>
            </a:r>
            <a:r>
              <a:rPr lang="ru-RU" sz="1800" dirty="0" smtClean="0"/>
              <a:t>области</a:t>
            </a:r>
            <a:endParaRPr lang="ru-RU" sz="1800" dirty="0"/>
          </a:p>
        </p:txBody>
      </p:sp>
      <p:pic>
        <p:nvPicPr>
          <p:cNvPr id="4" name="Рисунок 3" descr="img7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1693" y="2996952"/>
            <a:ext cx="4632515" cy="3474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252028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Стрелецкий участок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самый большой (2046 га). Он расположен в 10 км южнее г. Курска и протянулся неширокой лентой с юго-запада на северо-восток почти на 8 км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Казацкий участок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–расположен на расстоянии 18 км к юго-востоку от Стрелецкого участка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Медвенском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районе и состоит из Казацкой степи и леса.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Участок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Букреевы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Бармы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находится в 100 км на юго-восток от Курска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территорииТимского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района у с. Большие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Бутырки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Стрелецкий участо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316835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Казацкий участок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852936"/>
            <a:ext cx="2448272" cy="180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7" descr="Участок Букреевы Бармы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869160"/>
            <a:ext cx="2664296" cy="17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9026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Участок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Баркаловка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расположен на территории Горшеченского района в 120 км на юго-восток от г. Курска.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Зоринский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участок заповедника расположен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Обоянском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районе.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Зоринские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сфагновые болота расположены в 8-9 км к востоку от города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Обояни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вблизи села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Зорино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долине реки Пселец. Состоит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Зоринский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участок из открытых пространств со сфагновыми болотами.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Участок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Пойма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Псла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располагается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Обоянском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районе  и представляет собой пойменный комплекс реки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,. </a:t>
            </a:r>
            <a:endParaRPr lang="ru-RU" sz="2000" dirty="0"/>
          </a:p>
        </p:txBody>
      </p:sp>
      <p:pic>
        <p:nvPicPr>
          <p:cNvPr id="4" name="Содержимое 4" descr="Участок Баркалов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288032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Зоринский участок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 descr="Участок Пойма Псла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941168"/>
            <a:ext cx="3210272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Животные заповедника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100" dirty="0" smtClean="0">
                <a:latin typeface="Constantia" pitchFamily="18" charset="0"/>
                <a:cs typeface="Aharoni" pitchFamily="2" charset="-79"/>
              </a:rPr>
              <a:t>На сравнительно небольшой территории Центрально-Черноземного заповедника зарегистрировано:</a:t>
            </a:r>
          </a:p>
          <a:p>
            <a:r>
              <a:rPr lang="ru-RU" sz="3100" dirty="0" smtClean="0">
                <a:latin typeface="Constantia" pitchFamily="18" charset="0"/>
                <a:cs typeface="Aharoni" pitchFamily="2" charset="-79"/>
              </a:rPr>
              <a:t> 50 видов млекопитающих:</a:t>
            </a:r>
          </a:p>
          <a:p>
            <a:r>
              <a:rPr lang="ru-RU" sz="3100" dirty="0" smtClean="0">
                <a:latin typeface="Constantia" pitchFamily="18" charset="0"/>
                <a:cs typeface="Aharoni" pitchFamily="2" charset="-79"/>
              </a:rPr>
              <a:t>226 видов пернатых, это около 80% всех птиц Курской области, из них более 90 видов гнездится на территории заповедника.</a:t>
            </a:r>
          </a:p>
          <a:p>
            <a:r>
              <a:rPr lang="ru-RU" sz="3100" dirty="0" smtClean="0">
                <a:latin typeface="Constantia" pitchFamily="18" charset="0"/>
                <a:cs typeface="Aharoni" pitchFamily="2" charset="-79"/>
              </a:rPr>
              <a:t>5 видов рептилий , 10 видов амфибий. </a:t>
            </a:r>
          </a:p>
          <a:p>
            <a:r>
              <a:rPr lang="ru-RU" sz="3100" dirty="0" smtClean="0">
                <a:latin typeface="Constantia" pitchFamily="18" charset="0"/>
                <a:cs typeface="Aharoni" pitchFamily="2" charset="-79"/>
              </a:rPr>
              <a:t>Насекомых насчитывается  более 4 тыс. видов. </a:t>
            </a:r>
          </a:p>
          <a:p>
            <a:r>
              <a:rPr lang="ru-RU" sz="3100" dirty="0" smtClean="0">
                <a:latin typeface="Constantia" pitchFamily="18" charset="0"/>
                <a:cs typeface="Aharoni" pitchFamily="2" charset="-79"/>
              </a:rPr>
              <a:t>Из них 191 вид пауков.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данным за весь период исследований флоры, на современной территории Центрально-Черноземного заповедника (5287.4 га)  отмечено произрастание 1287 видов  растений.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79</TotalTime>
  <Words>381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МКОУ «Гончаровская средняя общеобразовательная школа»</vt:lpstr>
      <vt:lpstr>Цели проекта: узнать об истории и причинах создания заповедника </vt:lpstr>
      <vt:lpstr>Слайд 3</vt:lpstr>
      <vt:lpstr>Профессор Василий Васильевич Алехин</vt:lpstr>
      <vt:lpstr>Слайд 5</vt:lpstr>
      <vt:lpstr>Стрелецкий участок – самый большой (2046 га). Он расположен в 10 км южнее г. Курска и протянулся неширокой лентой с юго-запада на северо-восток почти на 8 км  Казацкий участок –расположен на расстоянии 18 км к юго-востоку от Стрелецкого участка в Медвенском районе и состоит из Казацкой степи и леса.   Участок Букреевы Бармы находится в 100 км на юго-восток от Курска на территорииТимского района у с. Большие Бутырки.  </vt:lpstr>
      <vt:lpstr>Участок Баркаловка расположен на территории Горшеченского района в 120 км на юго-восток от г. Курска.   Зоринский участок заповедника расположен в Обоянском районе. Зоринские сфагновые болота расположены в 8-9 км к востоку от города Обояни, вблизи села Зорино, в долине реки Пселец. Состоит Зоринский участок из открытых пространств со сфагновыми болотами.  Участок Пойма Псла располагается в Обоянском районе  и представляет собой пойменный комплекс реки Псел,. </vt:lpstr>
      <vt:lpstr>Животные заповедника</vt:lpstr>
      <vt:lpstr>Слайд 9</vt:lpstr>
      <vt:lpstr>Центрально-Черноземный биосферный заповедник имени В.В. Алехина – это богатство и гордость не только курян, а и всех россиян!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«Гончаровская средняя общеобразовательная школа»</dc:title>
  <dc:creator>User</dc:creator>
  <cp:lastModifiedBy>User</cp:lastModifiedBy>
  <cp:revision>26</cp:revision>
  <dcterms:created xsi:type="dcterms:W3CDTF">2021-03-13T00:12:46Z</dcterms:created>
  <dcterms:modified xsi:type="dcterms:W3CDTF">2021-04-06T08:14:46Z</dcterms:modified>
</cp:coreProperties>
</file>