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6" r:id="rId8"/>
    <p:sldId id="261" r:id="rId9"/>
    <p:sldId id="262" r:id="rId10"/>
    <p:sldId id="265" r:id="rId11"/>
    <p:sldId id="268" r:id="rId12"/>
    <p:sldId id="263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 autoAdjust="0"/>
    <p:restoredTop sz="94767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tourism.gov.ru/contents/turism_v_rossii/regions/tsentralnyy-fo/kurskaya-oblast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7772400" cy="206084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>Муниципальное казенное общеобразовательное учреждение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«Гончаровская средняя общеобразовательная школа»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3649960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Индивидуальный итоговый проект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по предмету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«География»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400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На тему: </a:t>
            </a:r>
            <a:r>
              <a:rPr lang="ru-RU" sz="2800" b="1" dirty="0" smtClean="0">
                <a:solidFill>
                  <a:srgbClr val="FF0000"/>
                </a:solidFill>
              </a:rPr>
              <a:t>«Климат курской области»</a:t>
            </a:r>
          </a:p>
          <a:p>
            <a:r>
              <a:rPr lang="ru-RU" sz="2000" dirty="0" smtClean="0"/>
              <a:t>Выполнил: учащийся  9 «Б» класса</a:t>
            </a:r>
          </a:p>
          <a:p>
            <a:r>
              <a:rPr lang="ru-RU" sz="2000" dirty="0" smtClean="0"/>
              <a:t>Середенко Вадим Алексеевич</a:t>
            </a:r>
          </a:p>
          <a:p>
            <a:r>
              <a:rPr lang="ru-RU" sz="2000" dirty="0" smtClean="0"/>
              <a:t>Руководитель: Учитель географии</a:t>
            </a:r>
          </a:p>
          <a:p>
            <a:r>
              <a:rPr lang="ru-RU" sz="2000" dirty="0" smtClean="0"/>
              <a:t>Старченко Марина Геннадьевна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Климат области постепенно меняется, что не противоречит общей тенденции изменения климата.</a:t>
            </a:r>
          </a:p>
          <a:p>
            <a:r>
              <a:rPr lang="ru-RU" b="1" dirty="0" smtClean="0"/>
              <a:t>За последние десятилетия произошло  повышение среднегодовых температур и средних температур  многих месяцев. Наибольший рост отмечен в холодном полугодии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54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>Курская область находится в области наиболее благоприятного для проживания климата – умеренно континентального. В таком климате легко заниматься сельским хозяйством, строительством, добычей и переработкой сырья.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picture_47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812926"/>
            <a:ext cx="6469856" cy="431323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7467600" cy="5433467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Список используемой литературы:</a:t>
            </a:r>
            <a:endParaRPr lang="ru-RU" dirty="0" smtClean="0"/>
          </a:p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1.    Доклад о состоянии окружающей среды на территории Курской области в 2008 г. Курск, 2009. </a:t>
            </a:r>
          </a:p>
          <a:p>
            <a:r>
              <a:rPr lang="ru-RU" dirty="0" smtClean="0"/>
              <a:t>2.   Кабанова Р.В., Кудинова М.Р., Соколовский Л.Б. География Курской области: Учеб. пособие для школ Курской области. Курск: издательство КГПУ, г. Курск, 1997.</a:t>
            </a:r>
          </a:p>
          <a:p>
            <a:r>
              <a:rPr lang="ru-RU" dirty="0" smtClean="0"/>
              <a:t>3.   Материалы фонда ФГБУ «Центрально-Черноземное управление по гидрометеорологии и мониторингу окружающей среды».</a:t>
            </a:r>
          </a:p>
          <a:p>
            <a:r>
              <a:rPr lang="ru-RU" dirty="0" smtClean="0"/>
              <a:t>4.  </a:t>
            </a:r>
            <a:r>
              <a:rPr lang="ru-RU" u="sng" dirty="0" smtClean="0">
                <a:hlinkClick r:id="rId2"/>
              </a:rPr>
              <a:t>https://tourism.gov.ru/contents/turism_v_rossii/regions/tsentralnyy-fo/kurskaya-oblast</a:t>
            </a:r>
            <a:endParaRPr lang="ru-RU" dirty="0" smtClean="0"/>
          </a:p>
          <a:p>
            <a:r>
              <a:rPr lang="ru-RU" dirty="0" smtClean="0"/>
              <a:t>5. https://ru.wikipedia.org/wiki/%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80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Спасибо за внимание!!!</a:t>
            </a:r>
            <a:endParaRPr lang="ru-RU" sz="8000" b="1" dirty="0">
              <a:solidFill>
                <a:schemeClr val="bg1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7467600" cy="5505475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 smtClean="0"/>
              <a:t>Цели проекта</a:t>
            </a:r>
            <a:r>
              <a:rPr lang="ru-RU" dirty="0" smtClean="0"/>
              <a:t>: изучить климатические показатели Курской области</a:t>
            </a:r>
          </a:p>
          <a:p>
            <a:pPr lvl="0"/>
            <a:r>
              <a:rPr lang="ru-RU" b="1" dirty="0" smtClean="0"/>
              <a:t> Задачи проекта:</a:t>
            </a:r>
            <a:endParaRPr lang="ru-RU" dirty="0" smtClean="0"/>
          </a:p>
          <a:p>
            <a:r>
              <a:rPr lang="ru-RU" dirty="0" smtClean="0"/>
              <a:t>- изучить основные климатические показатели;</a:t>
            </a:r>
          </a:p>
          <a:p>
            <a:r>
              <a:rPr lang="ru-RU" dirty="0" smtClean="0"/>
              <a:t>- узнать об изменении климата за последние сто лет;</a:t>
            </a:r>
          </a:p>
          <a:p>
            <a:r>
              <a:rPr lang="ru-RU" dirty="0" smtClean="0"/>
              <a:t>-выяснить, как влияет климат области на жизнь и хозяйственную деятельность людей;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Вопрос проекта</a:t>
            </a:r>
            <a:r>
              <a:rPr lang="ru-RU" dirty="0" smtClean="0"/>
              <a:t>: какие климатические показатели характерны для Курской области?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Географическое положение Курской области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Map_of_Russia_-_Kursk_Oblast.svg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2204864"/>
            <a:ext cx="6624736" cy="4032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В какой природной зоне находится Курск, Курская область?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08720"/>
            <a:ext cx="684076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b="1" dirty="0" smtClean="0"/>
              <a:t>График среднегодового хода температур и среднемесячного количества осадков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лимат: Курск - Климатический график, График температуры, Климатическая  таблица - Climate-Data.or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7056783" cy="48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e6a5575-3b88-4321-a51b-37c9de209b9a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692696"/>
            <a:ext cx="7344816" cy="5688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7467600" cy="5433467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  <a:cs typeface="Aharoni" pitchFamily="2" charset="-79"/>
              </a:rPr>
              <a:t>Зима в среднем длится  136 дней, </a:t>
            </a:r>
          </a:p>
          <a:p>
            <a:r>
              <a:rPr lang="ru-RU" sz="4400" b="1" dirty="0" smtClean="0">
                <a:solidFill>
                  <a:srgbClr val="FF0000"/>
                </a:solidFill>
                <a:cs typeface="Aharoni" pitchFamily="2" charset="-79"/>
              </a:rPr>
              <a:t>весна - 57,</a:t>
            </a:r>
          </a:p>
          <a:p>
            <a:r>
              <a:rPr lang="ru-RU" sz="4400" b="1" dirty="0" smtClean="0">
                <a:cs typeface="Aharoni" pitchFamily="2" charset="-79"/>
              </a:rPr>
              <a:t> </a:t>
            </a:r>
            <a:r>
              <a:rPr lang="ru-RU" sz="4400" b="1" dirty="0" smtClean="0">
                <a:solidFill>
                  <a:srgbClr val="00B050"/>
                </a:solidFill>
                <a:cs typeface="Aharoni" pitchFamily="2" charset="-79"/>
              </a:rPr>
              <a:t>лето - 104,</a:t>
            </a:r>
          </a:p>
          <a:p>
            <a:r>
              <a:rPr lang="ru-RU" sz="4400" b="1" dirty="0" smtClean="0">
                <a:cs typeface="Aharoni" pitchFamily="2" charset="-79"/>
              </a:rPr>
              <a:t> </a:t>
            </a:r>
            <a:r>
              <a:rPr lang="ru-RU" sz="4400" b="1" dirty="0" smtClean="0">
                <a:solidFill>
                  <a:srgbClr val="FFC000"/>
                </a:solidFill>
                <a:cs typeface="Aharoni" pitchFamily="2" charset="-79"/>
              </a:rPr>
              <a:t>осень - 68 дней. </a:t>
            </a:r>
            <a:endParaRPr lang="ru-RU" sz="4400" b="1" dirty="0">
              <a:solidFill>
                <a:srgbClr val="FFC000"/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b336d4f-1078-4320-8acb-acd6c8df7e7e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908720"/>
            <a:ext cx="6608958" cy="52894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3f66ac0-c2d7-4d50-b4d7-ab0eff47913b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0910" y="1600200"/>
            <a:ext cx="6720180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53</TotalTime>
  <Words>104</Words>
  <Application>Microsoft Office PowerPoint</Application>
  <PresentationFormat>Экран (4:3)</PresentationFormat>
  <Paragraphs>31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Техническая</vt:lpstr>
      <vt:lpstr>Муниципальное казенное общеобразовательное учреждение  «Гончаровская средняя общеобразовательная школа» </vt:lpstr>
      <vt:lpstr>Слайд 2</vt:lpstr>
      <vt:lpstr>Географическое положение Курской области </vt:lpstr>
      <vt:lpstr>Слайд 4</vt:lpstr>
      <vt:lpstr>График среднегодового хода температур и среднемесячного количества осадков. </vt:lpstr>
      <vt:lpstr>Слайд 6</vt:lpstr>
      <vt:lpstr>Слайд 7</vt:lpstr>
      <vt:lpstr>Слайд 8</vt:lpstr>
      <vt:lpstr>Слайд 9</vt:lpstr>
      <vt:lpstr>Слайд 10</vt:lpstr>
      <vt:lpstr>Курская область находится в области наиболее благоприятного для проживания климата – умеренно континентального. В таком климате легко заниматься сельским хозяйством, строительством, добычей и переработкой сырья.  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общеобразовательное учреждение  «Гончаровская средняя общеобразовательная школа» </dc:title>
  <dc:creator>User</dc:creator>
  <cp:lastModifiedBy>User</cp:lastModifiedBy>
  <cp:revision>13</cp:revision>
  <dcterms:created xsi:type="dcterms:W3CDTF">2021-03-21T00:52:31Z</dcterms:created>
  <dcterms:modified xsi:type="dcterms:W3CDTF">2021-04-08T10:30:33Z</dcterms:modified>
</cp:coreProperties>
</file>