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8" r:id="rId5"/>
    <p:sldId id="260" r:id="rId6"/>
    <p:sldId id="261" r:id="rId7"/>
    <p:sldId id="266" r:id="rId8"/>
    <p:sldId id="262" r:id="rId9"/>
    <p:sldId id="263" r:id="rId10"/>
    <p:sldId id="269" r:id="rId11"/>
    <p:sldId id="265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rosstat.gov.ru/free_doc/new_site/perepis2010/croc/perepis_itogi1612.htm" TargetMode="External"/><Relationship Id="rId2" Type="http://schemas.openxmlformats.org/officeDocument/2006/relationships/hyperlink" Target="https://www.google.com/search?sxsrf=ALeKk00Q6s09tTWTK2puHKRTaK-9jf_A6g:1604836549637&amp;q=%D0%B1%D0%B0%D0%B7%D0%B0+%D0%BF%D0%B5%D1%80%D0%B5%D0%BF%D0%B8%D1%81%D0%B8+%D0%BD%D0%B0%D1%81%D0%B5%D0%BB%D0%B5%D0%BD%D0%B8%D1%8F&amp;sa=X&amp;ved=2ahUKEwjXptqD8vLsAhXfCRAIHWvRCCIQ1QIoB3oECAUQCA&amp;biw=1358&amp;bih=598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amnesia.pavelbers.com/Straniza%20istorii%20Rossii%20%2045.htm" TargetMode="External"/><Relationship Id="rId4" Type="http://schemas.openxmlformats.org/officeDocument/2006/relationships/hyperlink" Target="https://www.strana2020.ru/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7"/>
            <a:ext cx="7772400" cy="1656183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МКОУ «</a:t>
            </a:r>
            <a:r>
              <a:rPr lang="ru-RU" dirty="0" err="1" smtClean="0"/>
              <a:t>Гончаровская</a:t>
            </a:r>
            <a:r>
              <a:rPr lang="ru-RU" dirty="0" smtClean="0"/>
              <a:t> СОШ»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628800"/>
            <a:ext cx="6400800" cy="468052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Проект по географии на тему: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 «Перепись населения 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МКОУ «</a:t>
            </a:r>
            <a:r>
              <a:rPr lang="ru-RU" sz="3200" b="1" dirty="0" err="1" smtClean="0">
                <a:solidFill>
                  <a:srgbClr val="FF0000"/>
                </a:solidFill>
              </a:rPr>
              <a:t>Гончаровская</a:t>
            </a:r>
            <a:r>
              <a:rPr lang="ru-RU" sz="3200" b="1" dirty="0" smtClean="0">
                <a:solidFill>
                  <a:srgbClr val="FF0000"/>
                </a:solidFill>
              </a:rPr>
              <a:t> средняя общеобразовательная школа»</a:t>
            </a:r>
          </a:p>
          <a:p>
            <a:pPr algn="r"/>
            <a:endParaRPr lang="ru-RU" b="1" dirty="0" smtClean="0">
              <a:solidFill>
                <a:schemeClr val="tx1"/>
              </a:solidFill>
            </a:endParaRPr>
          </a:p>
          <a:p>
            <a:pPr algn="r"/>
            <a:r>
              <a:rPr lang="ru-RU" b="1" dirty="0" smtClean="0">
                <a:solidFill>
                  <a:schemeClr val="tx1"/>
                </a:solidFill>
              </a:rPr>
              <a:t>Выполнил: обучающийся 9 Б класса</a:t>
            </a:r>
          </a:p>
          <a:p>
            <a:pPr algn="r"/>
            <a:r>
              <a:rPr lang="ru-RU" b="1" dirty="0" err="1" smtClean="0">
                <a:solidFill>
                  <a:schemeClr val="tx1"/>
                </a:solidFill>
              </a:rPr>
              <a:t>Потапенко</a:t>
            </a:r>
            <a:r>
              <a:rPr lang="ru-RU" b="1" dirty="0" smtClean="0">
                <a:solidFill>
                  <a:schemeClr val="tx1"/>
                </a:solidFill>
              </a:rPr>
              <a:t> Максим Игоревич</a:t>
            </a:r>
          </a:p>
          <a:p>
            <a:pPr algn="r"/>
            <a:r>
              <a:rPr lang="ru-RU" b="1" dirty="0" smtClean="0">
                <a:solidFill>
                  <a:schemeClr val="tx1"/>
                </a:solidFill>
              </a:rPr>
              <a:t>Руководитель: </a:t>
            </a:r>
            <a:r>
              <a:rPr lang="ru-RU" b="1" dirty="0" err="1" smtClean="0">
                <a:solidFill>
                  <a:schemeClr val="tx1"/>
                </a:solidFill>
              </a:rPr>
              <a:t>Старченко</a:t>
            </a:r>
            <a:r>
              <a:rPr lang="ru-RU" b="1" dirty="0" smtClean="0">
                <a:solidFill>
                  <a:schemeClr val="tx1"/>
                </a:solidFill>
              </a:rPr>
              <a:t> М.Г.</a:t>
            </a:r>
          </a:p>
          <a:p>
            <a:pPr algn="ctr"/>
            <a:endParaRPr lang="ru-RU" b="1" dirty="0" smtClean="0">
              <a:solidFill>
                <a:schemeClr val="tx1"/>
              </a:solidFill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2020-2021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В будущем дети хотят овладеть разными профессиями ( 57 вариантов ответа), самые популярные- врач, дизайнер, психолог, юрист, программист, экономист.</a:t>
            </a:r>
          </a:p>
          <a:p>
            <a:pPr lvl="0"/>
            <a:r>
              <a:rPr lang="ru-RU" dirty="0" smtClean="0"/>
              <a:t>В свободное время ученики любят гулять на свежем воздухе,  играть в компьютерные игры, читать, рисовать, заниматься спортом.</a:t>
            </a:r>
            <a:endParaRPr lang="ru-RU" smtClean="0"/>
          </a:p>
          <a:p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sz="2800" b="1" dirty="0" smtClean="0"/>
              <a:t>Список литературы и материально-технических ресурсов</a:t>
            </a:r>
            <a:endParaRPr lang="ru-RU" sz="2000" dirty="0" smtClean="0"/>
          </a:p>
          <a:p>
            <a:pPr lvl="1"/>
            <a:r>
              <a:rPr lang="ru-RU" u="sng" dirty="0" smtClean="0">
                <a:hlinkClick r:id="rId2"/>
              </a:rPr>
              <a:t>https://www.google.com/search?sxsrf=ALeKk00Q6s09tTWTK2puHKRTaK-9jf_A6g:1604836549637&amp;q=%D0%B1%D0%B0%D0%B7%D0%B0+%D0%BF%D0%B5%D1%80%D0%B5%D0%BF%D0%B8%D1%81%D0%B8+%D0%BD%D0%B0%D1%81%D0%B5%D0%BB%D0%B5%D0%BD%D0%B8%D1%8F&amp;sa=X&amp;ved=2ahUKEwjXptqD8vLsAhXfCRAIHWvRCCIQ1QIoB3oECAUQCA&amp;biw=1358&amp;bih=598</a:t>
            </a:r>
            <a:endParaRPr lang="ru-RU" sz="2000" dirty="0" smtClean="0"/>
          </a:p>
          <a:p>
            <a:pPr lvl="1"/>
            <a:r>
              <a:rPr lang="ru-RU" u="sng" dirty="0" smtClean="0">
                <a:hlinkClick r:id="rId3"/>
              </a:rPr>
              <a:t>https://rosstat.gov.ru/free_doc/new_site/perepis2010/croc/perepis_itogi1612.htm</a:t>
            </a:r>
            <a:endParaRPr lang="ru-RU" sz="2000" dirty="0" smtClean="0"/>
          </a:p>
          <a:p>
            <a:pPr lvl="1"/>
            <a:r>
              <a:rPr lang="ru-RU" u="sng" dirty="0" smtClean="0">
                <a:hlinkClick r:id="rId4"/>
              </a:rPr>
              <a:t>https://www.strana2020.ru/</a:t>
            </a:r>
            <a:endParaRPr lang="ru-RU" sz="2000" dirty="0" smtClean="0"/>
          </a:p>
          <a:p>
            <a:pPr lvl="1"/>
            <a:r>
              <a:rPr lang="ru-RU" u="sng" dirty="0" smtClean="0">
                <a:hlinkClick r:id="rId2"/>
              </a:rPr>
              <a:t>https://www.google.com/search?sxsrf=ALeKk00Q6s09tTWTK2puHKRTaK-9jf_A6g:1604836549637&amp;q=%D0%B1%D0%B0%D0%B7%D0%B0+%D0%BF%D0%B5%D1%80%D0%B5%D0%BF%D0%B8%D1%81%D0%B8+%D0%BD%D0%B0%D1%81%D0%B5%D0%BB%D0%B5%D0%BD%D0%B8%D1%8F&amp;sa=X&amp;ved=2ahUKEwjXptqD8vLsAhXfCRAIHWvRCCIQ1QIoB3oECAUQCA&amp;biw=1358&amp;bih=598</a:t>
            </a:r>
            <a:endParaRPr lang="ru-RU" sz="2000" dirty="0" smtClean="0"/>
          </a:p>
          <a:p>
            <a:pPr lvl="1"/>
            <a:r>
              <a:rPr lang="ru-RU" u="sng" dirty="0" smtClean="0">
                <a:hlinkClick r:id="rId5"/>
              </a:rPr>
              <a:t>http://amnesia.pavelbers.com/Straniza%20istorii%20Rossii%20%2045.htm</a:t>
            </a:r>
            <a:endParaRPr lang="ru-RU" sz="20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</a:t>
            </a:r>
          </a:p>
          <a:p>
            <a:pPr algn="ctr">
              <a:buNone/>
            </a:pPr>
            <a:r>
              <a:rPr lang="ru-RU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внимание!!!</a:t>
            </a:r>
            <a:endParaRPr lang="ru-RU" sz="8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 smtClean="0"/>
              <a:t>Цель проекта</a:t>
            </a:r>
            <a:r>
              <a:rPr lang="ru-RU" dirty="0" smtClean="0"/>
              <a:t>: сбор статистической информации о контингенте учащихся школы, обработка и анализ результатов с точки зрения географических, социологических, демографических процессов, происходящих в России.</a:t>
            </a:r>
          </a:p>
          <a:p>
            <a:r>
              <a:rPr lang="ru-RU" b="1" dirty="0" smtClean="0"/>
              <a:t>Задачи проекта</a:t>
            </a:r>
            <a:r>
              <a:rPr lang="ru-RU" dirty="0" smtClean="0"/>
              <a:t>: </a:t>
            </a:r>
          </a:p>
          <a:p>
            <a:r>
              <a:rPr lang="ru-RU" dirty="0" smtClean="0"/>
              <a:t>- изучить основные аспекты переписи населения;</a:t>
            </a:r>
          </a:p>
          <a:p>
            <a:r>
              <a:rPr lang="ru-RU" dirty="0" smtClean="0"/>
              <a:t>- узнать о контингенте обучающихся школы;</a:t>
            </a:r>
          </a:p>
          <a:p>
            <a:r>
              <a:rPr lang="ru-RU" dirty="0" smtClean="0"/>
              <a:t>-собрать и проанализировать статистические материалы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200" dirty="0" smtClean="0"/>
              <a:t>Для многих стран мира, несмотря на новые современные альтернативные подходы к проведению статистических исследований, единственным и точным источником информации о состоянии населения по демографическим и социальным показателям остается</a:t>
            </a:r>
            <a:r>
              <a:rPr lang="ru-RU" sz="3200" b="1" dirty="0" smtClean="0">
                <a:solidFill>
                  <a:srgbClr val="C00000"/>
                </a:solidFill>
              </a:rPr>
              <a:t> традиционная крупномасштабная перепись населения</a:t>
            </a:r>
            <a:r>
              <a:rPr lang="ru-RU" sz="3200" dirty="0" smtClean="0"/>
              <a:t>, основанная на опросе каждого гражданина переписчиком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4596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2700" dirty="0" smtClean="0"/>
              <a:t>Школа – своего рода маленькая страна, со своими законами и порядками, обязанностями, общественной жизнью, отражающая характеристики населения всей России в целом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33_ful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55776" y="2247825"/>
            <a:ext cx="5109732" cy="38322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Возрастно-половой состав учащихся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412776"/>
            <a:ext cx="8686800" cy="4896544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  <a:endParaRPr lang="ru-RU" sz="67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700" dirty="0" smtClean="0">
                <a:latin typeface="Times New Roman" pitchFamily="18" charset="0"/>
                <a:cs typeface="Times New Roman" pitchFamily="18" charset="0"/>
              </a:rPr>
              <a:t>Россия</a:t>
            </a:r>
          </a:p>
          <a:p>
            <a:r>
              <a:rPr lang="ru-RU" sz="6700" dirty="0" smtClean="0">
                <a:latin typeface="Times New Roman" pitchFamily="18" charset="0"/>
                <a:cs typeface="Times New Roman" pitchFamily="18" charset="0"/>
              </a:rPr>
              <a:t>Процент женщин</a:t>
            </a:r>
          </a:p>
          <a:p>
            <a:r>
              <a:rPr lang="ru-RU" sz="6700" dirty="0" smtClean="0">
                <a:latin typeface="Times New Roman" pitchFamily="18" charset="0"/>
                <a:cs typeface="Times New Roman" pitchFamily="18" charset="0"/>
              </a:rPr>
              <a:t>53,7 %</a:t>
            </a:r>
          </a:p>
          <a:p>
            <a:r>
              <a:rPr lang="ru-RU" sz="6700" dirty="0" smtClean="0">
                <a:latin typeface="Times New Roman" pitchFamily="18" charset="0"/>
                <a:cs typeface="Times New Roman" pitchFamily="18" charset="0"/>
              </a:rPr>
              <a:t>Процент мужчин</a:t>
            </a:r>
          </a:p>
          <a:p>
            <a:r>
              <a:rPr lang="ru-RU" sz="6700" dirty="0" smtClean="0">
                <a:latin typeface="Times New Roman" pitchFamily="18" charset="0"/>
                <a:cs typeface="Times New Roman" pitchFamily="18" charset="0"/>
              </a:rPr>
              <a:t>46,3 %</a:t>
            </a:r>
          </a:p>
          <a:p>
            <a:endParaRPr lang="ru-RU" sz="67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67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700" dirty="0" smtClean="0">
                <a:latin typeface="Times New Roman" pitchFamily="18" charset="0"/>
                <a:cs typeface="Times New Roman" pitchFamily="18" charset="0"/>
              </a:rPr>
              <a:t>МКОУ «ГСОШ» </a:t>
            </a:r>
          </a:p>
          <a:p>
            <a:r>
              <a:rPr lang="ru-RU" sz="6700" dirty="0" smtClean="0">
                <a:latin typeface="Times New Roman" pitchFamily="18" charset="0"/>
                <a:cs typeface="Times New Roman" pitchFamily="18" charset="0"/>
              </a:rPr>
              <a:t>Процент женщин</a:t>
            </a:r>
          </a:p>
          <a:p>
            <a:r>
              <a:rPr lang="ru-RU" sz="6700" dirty="0" smtClean="0">
                <a:latin typeface="Times New Roman" pitchFamily="18" charset="0"/>
                <a:cs typeface="Times New Roman" pitchFamily="18" charset="0"/>
              </a:rPr>
              <a:t>47,3%</a:t>
            </a:r>
          </a:p>
          <a:p>
            <a:r>
              <a:rPr lang="ru-RU" sz="6700" dirty="0" smtClean="0">
                <a:latin typeface="Times New Roman" pitchFamily="18" charset="0"/>
                <a:cs typeface="Times New Roman" pitchFamily="18" charset="0"/>
              </a:rPr>
              <a:t>Процент </a:t>
            </a:r>
            <a:r>
              <a:rPr lang="ru-RU" sz="6700" dirty="0" smtClean="0">
                <a:latin typeface="Times New Roman" pitchFamily="18" charset="0"/>
                <a:cs typeface="Times New Roman" pitchFamily="18" charset="0"/>
              </a:rPr>
              <a:t>мужчин</a:t>
            </a:r>
            <a:endParaRPr lang="ru-RU" sz="67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700" dirty="0" smtClean="0">
                <a:latin typeface="Times New Roman" pitchFamily="18" charset="0"/>
                <a:cs typeface="Times New Roman" pitchFamily="18" charset="0"/>
              </a:rPr>
              <a:t>52,7%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Национальный состав учащихся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836712"/>
            <a:ext cx="7772400" cy="5183088"/>
          </a:xfrm>
        </p:spPr>
        <p:txBody>
          <a:bodyPr>
            <a:normAutofit fontScale="55000" lnSpcReduction="20000"/>
          </a:bodyPr>
          <a:lstStyle/>
          <a:p>
            <a:r>
              <a:rPr lang="ru-RU" sz="3200" b="1" dirty="0" smtClean="0"/>
              <a:t>Российская Федерация</a:t>
            </a:r>
          </a:p>
          <a:p>
            <a:r>
              <a:rPr lang="ru-RU" sz="3200" dirty="0" smtClean="0"/>
              <a:t>1. Русские</a:t>
            </a:r>
          </a:p>
          <a:p>
            <a:r>
              <a:rPr lang="ru-RU" sz="3200" dirty="0" smtClean="0"/>
              <a:t>80,9%</a:t>
            </a:r>
          </a:p>
          <a:p>
            <a:r>
              <a:rPr lang="ru-RU" sz="3200" dirty="0" smtClean="0"/>
              <a:t>2. Татары</a:t>
            </a:r>
          </a:p>
          <a:p>
            <a:r>
              <a:rPr lang="ru-RU" sz="3200" dirty="0" smtClean="0"/>
              <a:t>3,87%</a:t>
            </a:r>
          </a:p>
          <a:p>
            <a:r>
              <a:rPr lang="ru-RU" sz="3200" dirty="0" smtClean="0"/>
              <a:t>3. Украинцы</a:t>
            </a:r>
          </a:p>
          <a:p>
            <a:r>
              <a:rPr lang="ru-RU" sz="3200" dirty="0" smtClean="0"/>
              <a:t>1,4%</a:t>
            </a:r>
          </a:p>
          <a:p>
            <a:r>
              <a:rPr lang="ru-RU" sz="3200" dirty="0" smtClean="0"/>
              <a:t>4. Армяне</a:t>
            </a:r>
          </a:p>
          <a:p>
            <a:r>
              <a:rPr lang="ru-RU" sz="3200" dirty="0" smtClean="0"/>
              <a:t>0,86 %</a:t>
            </a:r>
          </a:p>
          <a:p>
            <a:r>
              <a:rPr lang="ru-RU" sz="3200" dirty="0" smtClean="0"/>
              <a:t>5. Другие</a:t>
            </a:r>
          </a:p>
          <a:p>
            <a:r>
              <a:rPr lang="ru-RU" sz="3200" dirty="0" smtClean="0"/>
              <a:t> 12,97</a:t>
            </a:r>
          </a:p>
          <a:p>
            <a:r>
              <a:rPr lang="ru-RU" sz="3200" b="1" dirty="0" smtClean="0"/>
              <a:t>МКОУ «ГСОШ»</a:t>
            </a:r>
          </a:p>
          <a:p>
            <a:r>
              <a:rPr lang="ru-RU" sz="3200" dirty="0" smtClean="0"/>
              <a:t>1. Русские</a:t>
            </a:r>
          </a:p>
          <a:p>
            <a:r>
              <a:rPr lang="ru-RU" sz="3200" dirty="0" smtClean="0"/>
              <a:t>98,4%</a:t>
            </a:r>
          </a:p>
          <a:p>
            <a:r>
              <a:rPr lang="ru-RU" sz="3200" dirty="0" smtClean="0"/>
              <a:t>2. Армяне</a:t>
            </a:r>
          </a:p>
          <a:p>
            <a:r>
              <a:rPr lang="ru-RU" sz="3200" dirty="0" smtClean="0"/>
              <a:t>1,6%</a:t>
            </a:r>
          </a:p>
          <a:p>
            <a:r>
              <a:rPr lang="ru-RU" sz="3200" dirty="0" smtClean="0"/>
              <a:t>3. Украинцы</a:t>
            </a:r>
          </a:p>
          <a:p>
            <a:r>
              <a:rPr lang="ru-RU" sz="3200" dirty="0" smtClean="0"/>
              <a:t>0.3%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1.5   Место рождения</a:t>
            </a:r>
            <a:endParaRPr lang="ru-RU" dirty="0" smtClean="0"/>
          </a:p>
          <a:p>
            <a:r>
              <a:rPr lang="ru-RU" dirty="0" smtClean="0"/>
              <a:t> 1</a:t>
            </a:r>
            <a:r>
              <a:rPr lang="ru-RU" b="1" dirty="0" smtClean="0"/>
              <a:t>.   Курская область 99,1 %</a:t>
            </a:r>
            <a:endParaRPr lang="ru-RU" dirty="0" smtClean="0"/>
          </a:p>
          <a:p>
            <a:r>
              <a:rPr lang="ru-RU" b="1" dirty="0" smtClean="0"/>
              <a:t>2.   Другое 0,9 %, а именно:</a:t>
            </a:r>
            <a:endParaRPr lang="ru-RU" dirty="0" smtClean="0"/>
          </a:p>
          <a:p>
            <a:r>
              <a:rPr lang="ru-RU" b="1" dirty="0" smtClean="0"/>
              <a:t>Внешние миграции: </a:t>
            </a:r>
            <a:r>
              <a:rPr lang="ru-RU" dirty="0" smtClean="0"/>
              <a:t>Украина, Армения, </a:t>
            </a:r>
          </a:p>
          <a:p>
            <a:r>
              <a:rPr lang="ru-RU" b="1" dirty="0" smtClean="0"/>
              <a:t>Внутренние миграции</a:t>
            </a:r>
            <a:r>
              <a:rPr lang="ru-RU" dirty="0" smtClean="0"/>
              <a:t>: Московская область, Брянская область, Белгородская область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476672"/>
            <a:ext cx="7772400" cy="554312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sz="4100" dirty="0" smtClean="0"/>
          </a:p>
          <a:p>
            <a:r>
              <a:rPr lang="ru-RU" sz="4100" b="1" dirty="0" smtClean="0"/>
              <a:t>Количество детей в семье</a:t>
            </a:r>
            <a:endParaRPr lang="ru-RU" sz="4100" dirty="0" smtClean="0"/>
          </a:p>
          <a:p>
            <a:r>
              <a:rPr lang="ru-RU" sz="4100" dirty="0" smtClean="0"/>
              <a:t> </a:t>
            </a:r>
            <a:r>
              <a:rPr lang="ru-RU" sz="4100" b="1" dirty="0" smtClean="0"/>
              <a:t>2 детей</a:t>
            </a:r>
            <a:endParaRPr lang="ru-RU" sz="4100" dirty="0" smtClean="0"/>
          </a:p>
          <a:p>
            <a:r>
              <a:rPr lang="ru-RU" sz="4100" dirty="0" smtClean="0"/>
              <a:t>56 %</a:t>
            </a:r>
          </a:p>
          <a:p>
            <a:r>
              <a:rPr lang="ru-RU" sz="4100" b="1" dirty="0" smtClean="0"/>
              <a:t>1 ребенок</a:t>
            </a:r>
            <a:endParaRPr lang="ru-RU" sz="4100" dirty="0" smtClean="0"/>
          </a:p>
          <a:p>
            <a:r>
              <a:rPr lang="ru-RU" sz="4100" dirty="0" smtClean="0"/>
              <a:t>24,7 %</a:t>
            </a:r>
          </a:p>
          <a:p>
            <a:r>
              <a:rPr lang="ru-RU" sz="4100" b="1" dirty="0" smtClean="0"/>
              <a:t>3 детей</a:t>
            </a:r>
            <a:endParaRPr lang="ru-RU" sz="4100" dirty="0" smtClean="0"/>
          </a:p>
          <a:p>
            <a:r>
              <a:rPr lang="ru-RU" sz="4100" dirty="0" smtClean="0"/>
              <a:t>19 %</a:t>
            </a:r>
          </a:p>
          <a:p>
            <a:r>
              <a:rPr lang="ru-RU" sz="4100" b="1" dirty="0" smtClean="0"/>
              <a:t>4 и более детей</a:t>
            </a:r>
            <a:endParaRPr lang="ru-RU" sz="4100" dirty="0" smtClean="0"/>
          </a:p>
          <a:p>
            <a:r>
              <a:rPr lang="ru-RU" sz="4100" dirty="0" smtClean="0"/>
              <a:t>2,2 %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5152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Выбор профессии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052736"/>
            <a:ext cx="8686800" cy="5027389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/>
              <a:t>Учебные предпочтения</a:t>
            </a:r>
            <a:endParaRPr lang="ru-RU" dirty="0" smtClean="0"/>
          </a:p>
          <a:p>
            <a:r>
              <a:rPr lang="ru-RU" dirty="0" smtClean="0"/>
              <a:t>физкультура-108 чел</a:t>
            </a:r>
          </a:p>
          <a:p>
            <a:r>
              <a:rPr lang="ru-RU" dirty="0" smtClean="0"/>
              <a:t>Алгебра-89 чел</a:t>
            </a:r>
          </a:p>
          <a:p>
            <a:r>
              <a:rPr lang="ru-RU" dirty="0" smtClean="0"/>
              <a:t>Труд- 70 чел</a:t>
            </a:r>
          </a:p>
          <a:p>
            <a:r>
              <a:rPr lang="ru-RU" dirty="0" smtClean="0"/>
              <a:t>ИЗО-63 чел</a:t>
            </a:r>
          </a:p>
          <a:p>
            <a:r>
              <a:rPr lang="ru-RU" dirty="0" smtClean="0"/>
              <a:t>Русский язык-47 чел</a:t>
            </a:r>
          </a:p>
          <a:p>
            <a:r>
              <a:rPr lang="ru-RU" dirty="0" smtClean="0"/>
              <a:t>Литература-41 чел</a:t>
            </a:r>
          </a:p>
          <a:p>
            <a:r>
              <a:rPr lang="ru-RU" dirty="0" smtClean="0"/>
              <a:t>География-36 чел</a:t>
            </a:r>
          </a:p>
          <a:p>
            <a:r>
              <a:rPr lang="ru-RU" dirty="0" smtClean="0"/>
              <a:t>Обществознание-31 чел</a:t>
            </a:r>
          </a:p>
          <a:p>
            <a:r>
              <a:rPr lang="ru-RU" dirty="0" smtClean="0"/>
              <a:t>Биология-32 чел</a:t>
            </a:r>
          </a:p>
          <a:p>
            <a:r>
              <a:rPr lang="ru-RU" dirty="0" smtClean="0"/>
              <a:t>Английский- 30 чел.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62</TotalTime>
  <Words>230</Words>
  <Application>Microsoft Office PowerPoint</Application>
  <PresentationFormat>Экран (4:3)</PresentationFormat>
  <Paragraphs>90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МКОУ «Гончаровская СОШ»</vt:lpstr>
      <vt:lpstr>Слайд 2</vt:lpstr>
      <vt:lpstr>Слайд 3</vt:lpstr>
      <vt:lpstr> Школа – своего рода маленькая страна, со своими законами и порядками, обязанностями, общественной жизнью, отражающая характеристики населения всей России в целом. </vt:lpstr>
      <vt:lpstr>Возрастно-половой состав учащихся</vt:lpstr>
      <vt:lpstr>Национальный состав учащихся </vt:lpstr>
      <vt:lpstr>Слайд 7</vt:lpstr>
      <vt:lpstr>Слайд 8</vt:lpstr>
      <vt:lpstr>Выбор профессии 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МКОУ «Гончаровская СОШ»</dc:title>
  <dc:creator>User</dc:creator>
  <cp:lastModifiedBy>User</cp:lastModifiedBy>
  <cp:revision>20</cp:revision>
  <dcterms:created xsi:type="dcterms:W3CDTF">2021-03-05T06:43:19Z</dcterms:created>
  <dcterms:modified xsi:type="dcterms:W3CDTF">2021-04-08T10:23:30Z</dcterms:modified>
</cp:coreProperties>
</file>