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64807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МКОУ «Гончаровская СОШ»»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Индивидуальный итоговый проект по биологии</a:t>
            </a:r>
          </a:p>
          <a:p>
            <a:pPr algn="ctr"/>
            <a:r>
              <a:rPr lang="ru-RU" b="1" dirty="0" smtClean="0"/>
              <a:t>Тема: «Животные Курской области»</a:t>
            </a:r>
          </a:p>
          <a:p>
            <a:pPr algn="ctr"/>
            <a:endParaRPr lang="ru-RU" b="1" dirty="0" smtClean="0"/>
          </a:p>
          <a:p>
            <a:pPr algn="r"/>
            <a:r>
              <a:rPr lang="ru-RU" b="1" dirty="0" smtClean="0"/>
              <a:t>Выполнил: Ученик 9 «Б» класса</a:t>
            </a:r>
          </a:p>
          <a:p>
            <a:pPr algn="r"/>
            <a:r>
              <a:rPr lang="ru-RU" b="1" dirty="0" smtClean="0"/>
              <a:t>Дмитрюков Никита Евгеньевич</a:t>
            </a:r>
          </a:p>
          <a:p>
            <a:pPr algn="r"/>
            <a:r>
              <a:rPr lang="ru-RU" b="1" dirty="0" smtClean="0"/>
              <a:t>Руководитель: Старченко М.Г.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Насекомые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limonnica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2438400" cy="1676400"/>
          </a:xfrm>
        </p:spPr>
      </p:pic>
      <p:pic>
        <p:nvPicPr>
          <p:cNvPr id="5" name="Рисунок 4" descr="Без названия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708920"/>
            <a:ext cx="2581275" cy="1771650"/>
          </a:xfrm>
          <a:prstGeom prst="rect">
            <a:avLst/>
          </a:prstGeom>
        </p:spPr>
      </p:pic>
      <p:pic>
        <p:nvPicPr>
          <p:cNvPr id="6" name="Рисунок 5" descr="Без названия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4437112"/>
            <a:ext cx="2628900" cy="1743075"/>
          </a:xfrm>
          <a:prstGeom prst="rect">
            <a:avLst/>
          </a:prstGeom>
        </p:spPr>
      </p:pic>
      <p:pic>
        <p:nvPicPr>
          <p:cNvPr id="7" name="Рисунок 6" descr="Melolontha_melolontha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437112"/>
            <a:ext cx="2438400" cy="1828800"/>
          </a:xfrm>
          <a:prstGeom prst="rect">
            <a:avLst/>
          </a:prstGeom>
        </p:spPr>
      </p:pic>
      <p:pic>
        <p:nvPicPr>
          <p:cNvPr id="8" name="Рисунок 7" descr="88453c8c53918747c956c19c93dcece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1268760"/>
            <a:ext cx="2438400" cy="1624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0466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Лягушки остромордая и травяная, жаба – представители земноводных</a:t>
            </a:r>
            <a:endParaRPr lang="ru-RU" sz="2800" b="1" dirty="0"/>
          </a:p>
        </p:txBody>
      </p:sp>
      <p:pic>
        <p:nvPicPr>
          <p:cNvPr id="4" name="Содержимое 3" descr="ostromordaya-lyagushka-obraz-zhizni-i-sreda-obitaniya-ostromordoj-lyagushki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2532757" cy="1865798"/>
          </a:xfrm>
        </p:spPr>
      </p:pic>
      <p:pic>
        <p:nvPicPr>
          <p:cNvPr id="5" name="Рисунок 4" descr="img2241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437112"/>
            <a:ext cx="2736304" cy="2011183"/>
          </a:xfrm>
          <a:prstGeom prst="rect">
            <a:avLst/>
          </a:prstGeom>
        </p:spPr>
      </p:pic>
      <p:pic>
        <p:nvPicPr>
          <p:cNvPr id="6" name="Рисунок 5" descr="unnamed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2924944"/>
            <a:ext cx="2448272" cy="1840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Гадюка</a:t>
            </a:r>
            <a:r>
              <a:rPr lang="ru-RU" sz="32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32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уж,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ящерица – представители пресмыкающихся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Benny_Trapp_Vipera_ber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7545" y="1447800"/>
            <a:ext cx="2562408" cy="1705061"/>
          </a:xfrm>
        </p:spPr>
      </p:pic>
      <p:pic>
        <p:nvPicPr>
          <p:cNvPr id="5" name="Рисунок 4" descr="Без названия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4225" y="2509837"/>
            <a:ext cx="2495550" cy="1838325"/>
          </a:xfrm>
          <a:prstGeom prst="rect">
            <a:avLst/>
          </a:prstGeom>
        </p:spPr>
      </p:pic>
      <p:pic>
        <p:nvPicPr>
          <p:cNvPr id="6" name="Рисунок 5" descr="Без названия (1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149080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Животные, нуждающиеся в охране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огомол стал кандидатом на внесение в Красную Книгу Подмосковь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918" y="1447800"/>
            <a:ext cx="3781170" cy="190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Лесная соня | Мир Чуде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060848"/>
            <a:ext cx="334786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35696" y="3501008"/>
            <a:ext cx="136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Богомол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4149080"/>
            <a:ext cx="1863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Лесная соня</a:t>
            </a:r>
            <a:endParaRPr lang="ru-RU" sz="2400" b="1" dirty="0"/>
          </a:p>
        </p:txBody>
      </p:sp>
      <p:pic>
        <p:nvPicPr>
          <p:cNvPr id="10" name="Рисунок 9" descr="Степной жаворонок фот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925863"/>
            <a:ext cx="2520280" cy="231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499992" y="5949280"/>
            <a:ext cx="2923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Степной жаворонок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43346" y="1916832"/>
            <a:ext cx="565731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Спасибо </a:t>
            </a:r>
          </a:p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за внимание!!!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 работы</a:t>
            </a:r>
            <a:r>
              <a:rPr lang="ru-RU" dirty="0" smtClean="0"/>
              <a:t>: Изучить представителей фауны Курской области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Задачи проекта</a:t>
            </a:r>
            <a:r>
              <a:rPr lang="ru-RU" dirty="0" smtClean="0"/>
              <a:t>: изучить особенности животного мира области;</a:t>
            </a:r>
          </a:p>
          <a:p>
            <a:r>
              <a:rPr lang="ru-RU" dirty="0" smtClean="0"/>
              <a:t>- узнать о наиболее распространенных представителях фауны;</a:t>
            </a:r>
          </a:p>
          <a:p>
            <a:r>
              <a:rPr lang="ru-RU" dirty="0" smtClean="0"/>
              <a:t>- выяснить , какие животные подлежат охране;</a:t>
            </a:r>
          </a:p>
          <a:p>
            <a:r>
              <a:rPr lang="ru-RU" b="1" dirty="0" smtClean="0"/>
              <a:t>Вопрос </a:t>
            </a:r>
            <a:r>
              <a:rPr lang="ru-RU" dirty="0" smtClean="0"/>
              <a:t> проекта: какие животные явлются наиболее типичными для Курской области.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Географическое положение Курской области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215" y="1827101"/>
            <a:ext cx="6639119" cy="4041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Природные зоны </a:t>
            </a:r>
            <a:br>
              <a:rPr lang="ru-RU" b="1" dirty="0" smtClean="0"/>
            </a:br>
            <a:r>
              <a:rPr lang="ru-RU" b="1" dirty="0" smtClean="0"/>
              <a:t>Курской области</a:t>
            </a:r>
            <a:endParaRPr lang="ru-RU" b="1" dirty="0"/>
          </a:p>
        </p:txBody>
      </p:sp>
      <p:pic>
        <p:nvPicPr>
          <p:cNvPr id="4" name="Содержимое 3" descr="В какой природной зоне находится Курск, Курская область?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72816"/>
            <a:ext cx="59766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Лось, косуля, кабан, благородный олень</a:t>
            </a:r>
            <a:endParaRPr lang="ru-RU" sz="2800" b="1" dirty="0"/>
          </a:p>
        </p:txBody>
      </p:sp>
      <p:pic>
        <p:nvPicPr>
          <p:cNvPr id="4" name="Содержимое 3" descr="Bull_Moos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3657600" cy="2789716"/>
          </a:xfrm>
        </p:spPr>
      </p:pic>
      <p:pic>
        <p:nvPicPr>
          <p:cNvPr id="7" name="Содержимое 6" descr="Без названия (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80112" y="3049352"/>
            <a:ext cx="2873871" cy="3376203"/>
          </a:xfrm>
        </p:spPr>
      </p:pic>
      <p:pic>
        <p:nvPicPr>
          <p:cNvPr id="8" name="Рисунок 7" descr="Без названия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268760"/>
            <a:ext cx="2638425" cy="1733550"/>
          </a:xfrm>
          <a:prstGeom prst="rect">
            <a:avLst/>
          </a:prstGeom>
        </p:spPr>
      </p:pic>
      <p:pic>
        <p:nvPicPr>
          <p:cNvPr id="9" name="Рисунок 8" descr="Без названия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4340724"/>
            <a:ext cx="2635374" cy="2054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Лисица, куница, енотовидная собака</a:t>
            </a:r>
            <a:endParaRPr lang="ru-RU" b="1" dirty="0"/>
          </a:p>
        </p:txBody>
      </p:sp>
      <p:pic>
        <p:nvPicPr>
          <p:cNvPr id="5" name="Содержимое 4" descr="Без названия (5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3933056"/>
            <a:ext cx="2466975" cy="1847850"/>
          </a:xfrm>
        </p:spPr>
      </p:pic>
      <p:pic>
        <p:nvPicPr>
          <p:cNvPr id="6" name="Содержимое 5" descr="Без названия (6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084168" y="4005064"/>
            <a:ext cx="2619375" cy="1743075"/>
          </a:xfrm>
        </p:spPr>
      </p:pic>
      <p:pic>
        <p:nvPicPr>
          <p:cNvPr id="7" name="Рисунок 6" descr="Без названия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1988840"/>
            <a:ext cx="2762250" cy="165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Заяц-русак, заяц-беляк, ёж, выхухоль</a:t>
            </a:r>
            <a:endParaRPr lang="ru-RU" sz="3600" b="1" dirty="0"/>
          </a:p>
        </p:txBody>
      </p:sp>
      <p:pic>
        <p:nvPicPr>
          <p:cNvPr id="5" name="Содержимое 4" descr="Без названия (8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372506"/>
            <a:ext cx="2187623" cy="2920590"/>
          </a:xfrm>
        </p:spPr>
      </p:pic>
      <p:pic>
        <p:nvPicPr>
          <p:cNvPr id="6" name="Содержимое 5" descr="lepus_timidu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4226810"/>
            <a:ext cx="3081536" cy="2341763"/>
          </a:xfrm>
        </p:spPr>
      </p:pic>
      <p:pic>
        <p:nvPicPr>
          <p:cNvPr id="7" name="Рисунок 6" descr="Без названия (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628800"/>
            <a:ext cx="2466975" cy="1847850"/>
          </a:xfrm>
          <a:prstGeom prst="rect">
            <a:avLst/>
          </a:prstGeom>
        </p:spPr>
      </p:pic>
      <p:pic>
        <p:nvPicPr>
          <p:cNvPr id="8" name="Рисунок 7" descr="Без названия (1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4581128"/>
            <a:ext cx="2679702" cy="200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Дрофа, орлан, скопа</a:t>
            </a:r>
            <a:endParaRPr lang="ru-RU" b="1" dirty="0"/>
          </a:p>
        </p:txBody>
      </p:sp>
      <p:pic>
        <p:nvPicPr>
          <p:cNvPr id="5" name="Содержимое 4" descr="Без названия (1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72816"/>
            <a:ext cx="2592288" cy="2160240"/>
          </a:xfrm>
        </p:spPr>
      </p:pic>
      <p:pic>
        <p:nvPicPr>
          <p:cNvPr id="6" name="Содержимое 5" descr="Без названия (1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011790" y="1916832"/>
            <a:ext cx="2755378" cy="2063874"/>
          </a:xfrm>
        </p:spPr>
      </p:pic>
      <p:pic>
        <p:nvPicPr>
          <p:cNvPr id="7" name="Рисунок 6" descr="Без названия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717032"/>
            <a:ext cx="2503165" cy="2503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Многочисленны здесь воробьиные: зяблики, дрозды, синицы, скворцы, пёстрые малиновки, мухоловки, пеночки, а также дятловые, кукушки, удоды, кулики, совы</a:t>
            </a:r>
            <a:endParaRPr lang="ru-RU" sz="2000" b="1" dirty="0"/>
          </a:p>
        </p:txBody>
      </p:sp>
      <p:pic>
        <p:nvPicPr>
          <p:cNvPr id="6" name="Содержимое 5" descr="Без названия (1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84784"/>
            <a:ext cx="6562555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173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МКОУ «Гончаровская СОШ»» </vt:lpstr>
      <vt:lpstr>Слайд 2</vt:lpstr>
      <vt:lpstr>Географическое положение Курской области </vt:lpstr>
      <vt:lpstr>Природные зоны  Курской области</vt:lpstr>
      <vt:lpstr>Лось, косуля, кабан, благородный олень</vt:lpstr>
      <vt:lpstr>Лисица, куница, енотовидная собака</vt:lpstr>
      <vt:lpstr>Заяц-русак, заяц-беляк, ёж, выхухоль</vt:lpstr>
      <vt:lpstr>Дрофа, орлан, скопа</vt:lpstr>
      <vt:lpstr>Многочисленны здесь воробьиные: зяблики, дрозды, синицы, скворцы, пёстрые малиновки, мухоловки, пеночки, а также дятловые, кукушки, удоды, кулики, совы</vt:lpstr>
      <vt:lpstr>Насекомые </vt:lpstr>
      <vt:lpstr>Лягушки остромордая и травяная, жаба – представители земноводных</vt:lpstr>
      <vt:lpstr>Гадюка, уж, ящерица – представители пресмыкающихся</vt:lpstr>
      <vt:lpstr>Животные, нуждающиеся в охране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СОШ»» </dc:title>
  <dc:creator>User</dc:creator>
  <cp:lastModifiedBy>User</cp:lastModifiedBy>
  <cp:revision>24</cp:revision>
  <dcterms:created xsi:type="dcterms:W3CDTF">2021-03-24T00:36:25Z</dcterms:created>
  <dcterms:modified xsi:type="dcterms:W3CDTF">2021-04-08T08:42:22Z</dcterms:modified>
</cp:coreProperties>
</file>