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3" autoAdjust="0"/>
    <p:restoredTop sz="94660"/>
  </p:normalViewPr>
  <p:slideViewPr>
    <p:cSldViewPr>
      <p:cViewPr varScale="1">
        <p:scale>
          <a:sx n="38" d="100"/>
          <a:sy n="38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по биологии</a:t>
            </a:r>
            <a:br>
              <a:rPr lang="ru-RU" dirty="0" smtClean="0"/>
            </a:br>
            <a:r>
              <a:rPr lang="ru-RU" dirty="0" smtClean="0"/>
              <a:t>«Красная книга России»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9 «А» класса</a:t>
            </a:r>
          </a:p>
          <a:p>
            <a:r>
              <a:rPr lang="ru-RU" dirty="0" smtClean="0"/>
              <a:t>Десницкая Диана</a:t>
            </a:r>
            <a:endParaRPr lang="ru-RU" dirty="0"/>
          </a:p>
        </p:txBody>
      </p:sp>
      <p:sp>
        <p:nvSpPr>
          <p:cNvPr id="21506" name="AutoShape 2" descr="Список Красной книги РФ принят! Минприроды России обновило уникальный  перечень животного мира — Минприроды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Список Красной книги РФ принят! Минприроды России обновило уникальный  перечень животного мира — Минприроды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WhatsApp Image 2020-04-02 at 20.01.2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509120"/>
            <a:ext cx="2857500" cy="186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1600" i="1" dirty="0" smtClean="0"/>
              <a:t>Красная Книга – Красная!</a:t>
            </a:r>
            <a:br>
              <a:rPr lang="ru-RU" sz="1600" i="1" dirty="0" smtClean="0"/>
            </a:br>
            <a:r>
              <a:rPr lang="ru-RU" sz="1600" i="1" dirty="0" smtClean="0"/>
              <a:t>Значит, природа в опасности!</a:t>
            </a:r>
            <a:br>
              <a:rPr lang="ru-RU" sz="1600" i="1" dirty="0" smtClean="0"/>
            </a:br>
            <a:r>
              <a:rPr lang="ru-RU" sz="1600" i="1" dirty="0" smtClean="0"/>
              <a:t>Охраняется Красной Книгой столько птиц и животных разных,</a:t>
            </a:r>
            <a:br>
              <a:rPr lang="ru-RU" sz="1600" i="1" dirty="0" smtClean="0"/>
            </a:br>
            <a:r>
              <a:rPr lang="ru-RU" sz="1600" i="1" dirty="0" smtClean="0"/>
              <a:t>И растений ковёр многоликий – всё природы разнообразие!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/>
              <a:t>Охраняется Красной книгой</a:t>
            </a:r>
            <a:br>
              <a:rPr lang="ru-RU" sz="1600" i="1" dirty="0" smtClean="0"/>
            </a:br>
            <a:r>
              <a:rPr lang="ru-RU" sz="1600" i="1" dirty="0" smtClean="0"/>
              <a:t>Сколько редких животных и птиц,</a:t>
            </a:r>
            <a:br>
              <a:rPr lang="ru-RU" sz="1600" i="1" dirty="0" smtClean="0"/>
            </a:br>
            <a:r>
              <a:rPr lang="ru-RU" sz="1600" i="1" dirty="0" smtClean="0"/>
              <a:t>Чтобы выжил простор многоликий</a:t>
            </a:r>
            <a:br>
              <a:rPr lang="ru-RU" sz="1600" i="1" dirty="0" smtClean="0"/>
            </a:br>
            <a:r>
              <a:rPr lang="ru-RU" sz="1600" i="1" dirty="0" smtClean="0"/>
              <a:t>Ради света грядущих зарниц.</a:t>
            </a:r>
            <a:br>
              <a:rPr lang="ru-RU" sz="1600" i="1" dirty="0" smtClean="0"/>
            </a:br>
            <a:r>
              <a:rPr lang="ru-RU" sz="1600" i="1" dirty="0" smtClean="0"/>
              <a:t>Чтобы души не стали пусты,</a:t>
            </a:r>
            <a:br>
              <a:rPr lang="ru-RU" sz="1600" i="1" dirty="0" smtClean="0"/>
            </a:br>
            <a:r>
              <a:rPr lang="ru-RU" sz="1600" i="1" dirty="0" smtClean="0"/>
              <a:t>Охраняются звери,</a:t>
            </a:r>
            <a:br>
              <a:rPr lang="ru-RU" sz="1600" i="1" dirty="0" smtClean="0"/>
            </a:br>
            <a:r>
              <a:rPr lang="ru-RU" sz="1600" i="1" dirty="0" smtClean="0"/>
              <a:t>Охраняются змеи</a:t>
            </a:r>
            <a:br>
              <a:rPr lang="ru-RU" sz="1600" i="1" dirty="0" smtClean="0"/>
            </a:br>
            <a:r>
              <a:rPr lang="ru-RU" sz="1600" i="1" dirty="0" smtClean="0"/>
              <a:t>Охраняются даже цветы.</a:t>
            </a:r>
            <a:br>
              <a:rPr lang="ru-RU" sz="1600" i="1" dirty="0" smtClean="0"/>
            </a:br>
            <a:r>
              <a:rPr lang="ru-RU" sz="1600" i="1" dirty="0" smtClean="0"/>
              <a:t>Красная книга - Красная!</a:t>
            </a:r>
            <a:br>
              <a:rPr lang="ru-RU" sz="1600" i="1" dirty="0" smtClean="0"/>
            </a:br>
            <a:r>
              <a:rPr lang="ru-RU" sz="1600" i="1" dirty="0" smtClean="0"/>
              <a:t>Значит, природа в опасности!</a:t>
            </a:r>
            <a:br>
              <a:rPr lang="ru-RU" sz="1600" i="1" dirty="0" smtClean="0"/>
            </a:br>
            <a:r>
              <a:rPr lang="ru-RU" sz="1600" i="1" dirty="0" smtClean="0"/>
              <a:t>Значит, нельзя терять даже мига.</a:t>
            </a:r>
            <a:br>
              <a:rPr lang="ru-RU" sz="1600" i="1" dirty="0" smtClean="0"/>
            </a:br>
            <a:r>
              <a:rPr lang="ru-RU" sz="1600" i="1" dirty="0" smtClean="0"/>
              <a:t>Все живое хранить зовет.</a:t>
            </a:r>
            <a:br>
              <a:rPr lang="ru-RU" sz="1600" i="1" dirty="0" smtClean="0"/>
            </a:br>
            <a:r>
              <a:rPr lang="ru-RU" sz="1600" i="1" dirty="0" smtClean="0"/>
              <a:t>Пусть зовет не напрасно</a:t>
            </a:r>
            <a:br>
              <a:rPr lang="ru-RU" sz="1600" i="1" dirty="0" smtClean="0"/>
            </a:br>
            <a:r>
              <a:rPr lang="ru-RU" sz="1600" i="1" dirty="0" smtClean="0"/>
              <a:t>Красная книга. Красная книга!</a:t>
            </a:r>
            <a:br>
              <a:rPr lang="ru-RU" sz="1600" i="1" dirty="0" smtClean="0"/>
            </a:br>
            <a:endParaRPr lang="ru-RU" sz="1600" dirty="0"/>
          </a:p>
        </p:txBody>
      </p:sp>
      <p:pic>
        <p:nvPicPr>
          <p:cNvPr id="3" name="Рисунок 2" descr="2593912_det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3645024"/>
            <a:ext cx="1401143" cy="1882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266429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effectLst/>
              </a:rPr>
              <a:t>Спасибо за внимание!!!</a:t>
            </a:r>
            <a:endParaRPr lang="ru-RU" sz="6000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 работы</a:t>
            </a:r>
            <a:r>
              <a:rPr lang="ru-RU" dirty="0" smtClean="0"/>
              <a:t>: познакомиться с растениями и животными, занесенными в Красную книгу России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Задачи проекта</a:t>
            </a:r>
            <a:r>
              <a:rPr lang="ru-RU" dirty="0" smtClean="0"/>
              <a:t>: 1. Выяснить, почему появилась Красная книга</a:t>
            </a:r>
          </a:p>
          <a:p>
            <a:r>
              <a:rPr lang="ru-RU" dirty="0" smtClean="0"/>
              <a:t> 2.Узнать значение слова «красная» </a:t>
            </a:r>
          </a:p>
          <a:p>
            <a:r>
              <a:rPr lang="ru-RU" dirty="0" smtClean="0"/>
              <a:t>3.Из </a:t>
            </a:r>
            <a:r>
              <a:rPr lang="ru-RU" dirty="0" err="1" smtClean="0"/>
              <a:t>интернет-источников</a:t>
            </a:r>
            <a:r>
              <a:rPr lang="ru-RU" dirty="0" smtClean="0"/>
              <a:t> узнать, когда появилась Красная книга России</a:t>
            </a:r>
          </a:p>
          <a:p>
            <a:r>
              <a:rPr lang="ru-RU" dirty="0" smtClean="0"/>
              <a:t>4. Привести примеры животных и растений , включённых в Красную книгу </a:t>
            </a:r>
          </a:p>
          <a:p>
            <a:r>
              <a:rPr lang="ru-RU" dirty="0" smtClean="0"/>
              <a:t>5.Сделать выводы о значении Красной книги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Красная книга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54832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 smtClean="0"/>
              <a:t>Красная книга</a:t>
            </a:r>
            <a:r>
              <a:rPr lang="ru-RU" sz="3400" dirty="0" smtClean="0"/>
              <a:t> является основным документом, в котором обобщены материалы о современном состоянии редких и находящихся под угрозой исчезновения видов растений и животных, на основании которых проводится разработка научных и практических мер, направленных на их охрану, воспроизводство и рациональное использование.	</a:t>
            </a:r>
          </a:p>
          <a:p>
            <a:r>
              <a:rPr lang="ru-RU" sz="3400" dirty="0" smtClean="0"/>
              <a:t>В Красную книгу заносят виды растений и животных, которые постоянно или временно растут, либо обитают в естественных условиях на определённой территории, и находятся под угрозой исчезновения. Виды животных и растений, занесённые в Красную книгу, подлежат особой охране на всей отдельной взятой территории, которую охватывает конкретное издание Красной книги.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Амурский тигр и манул</a:t>
            </a:r>
            <a:endParaRPr lang="ru-RU" dirty="0"/>
          </a:p>
        </p:txBody>
      </p:sp>
      <p:pic>
        <p:nvPicPr>
          <p:cNvPr id="3" name="Рисунок 2" descr="https://zoogalaktika.ru/assets/images/mammalia/carnivora/felidae/panthera-tigris/panthera-tigris-altaica_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357164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zoogalaktika.ru/assets/images/mammalia/carnivora/felidae/otocolobus-manul/otocolobus-manul_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48680"/>
            <a:ext cx="318135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Гренландский кит, Уссурийский благородный олень и Белый медведь</a:t>
            </a:r>
            <a:endParaRPr lang="ru-RU" dirty="0"/>
          </a:p>
        </p:txBody>
      </p:sp>
      <p:pic>
        <p:nvPicPr>
          <p:cNvPr id="3" name="Рисунок 2" descr="https://zoogalaktika.ru/assets/images/mammalia/cetacea/balaena-mysticetus/balaena-mysticetus_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74332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zoogalaktika.ru/assets/images/mammalia/artiodactyla/ruminantia/cervidae/cervus-nippon-hortulorum/cervus-nippon-hortulorum_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636913"/>
            <a:ext cx="382905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zoogalaktika.ru/assets/images/mammalia/carnivora/ursidae/ursus-maritimus/ursus-maritimus_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620688"/>
            <a:ext cx="34671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Безвременник веселый, подснежник широколистный</a:t>
            </a:r>
            <a:endParaRPr lang="ru-RU" dirty="0"/>
          </a:p>
        </p:txBody>
      </p:sp>
      <p:pic>
        <p:nvPicPr>
          <p:cNvPr id="3" name="Рисунок 2" descr="https://natworld.info/wp-content/uploads/2018/06/Bezvremennik-vesely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36576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atworld.info/wp-content/uploads/2018/06/Podsnezhnik-shirokolistny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340769"/>
            <a:ext cx="309562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Лилия Саранка, Лотос орехоносный</a:t>
            </a:r>
            <a:endParaRPr lang="ru-RU" dirty="0"/>
          </a:p>
        </p:txBody>
      </p:sp>
      <p:pic>
        <p:nvPicPr>
          <p:cNvPr id="3" name="Рисунок 2" descr="https://natworld.info/wp-content/uploads/2018/06/Lilija-saran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35283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atworld.info/wp-content/uploads/2018/06/Lotos-orehonosny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16832"/>
            <a:ext cx="277177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Жень-шень, меч-трава</a:t>
            </a:r>
            <a:endParaRPr lang="ru-RU" dirty="0"/>
          </a:p>
        </p:txBody>
      </p:sp>
      <p:pic>
        <p:nvPicPr>
          <p:cNvPr id="3" name="Рисунок 2" descr="https://natworld.info/wp-content/uploads/2018/06/Zhenshen-obyknovenny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337185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atworld.info/wp-content/uploads/2018/06/Mech-tra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5"/>
            <a:ext cx="391477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Водяной орех, самшит колхидский, пион тонколистный</a:t>
            </a:r>
            <a:endParaRPr lang="ru-RU" dirty="0"/>
          </a:p>
        </p:txBody>
      </p:sp>
      <p:pic>
        <p:nvPicPr>
          <p:cNvPr id="3" name="Рисунок 2" descr="https://natworld.info/wp-content/uploads/2018/06/Vodjanoj-ore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2956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atworld.info/wp-content/uploads/2018/06/Samshit-kolhidski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780928"/>
            <a:ext cx="367665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natworld.info/wp-content/uploads/2018/06/Pion-tonkolistnyj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692697"/>
            <a:ext cx="336232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</TotalTime>
  <Words>121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Проект по биологии «Красная книга России» </vt:lpstr>
      <vt:lpstr>Слайд 2</vt:lpstr>
      <vt:lpstr>Что такое Красная книга</vt:lpstr>
      <vt:lpstr>Амурский тигр и манул</vt:lpstr>
      <vt:lpstr>Гренландский кит, Уссурийский благородный олень и Белый медведь</vt:lpstr>
      <vt:lpstr>Безвременник веселый, подснежник широколистный</vt:lpstr>
      <vt:lpstr>Лилия Саранка, Лотос орехоносный</vt:lpstr>
      <vt:lpstr>Жень-шень, меч-трава</vt:lpstr>
      <vt:lpstr>Водяной орех, самшит колхидский, пион тонколистный</vt:lpstr>
      <vt:lpstr>Красная Книга – Красная! Значит, природа в опасности! Охраняется Красной Книгой столько птиц и животных разных, И растений ковёр многоликий – всё природы разнообразие! Охраняется Красной книгой Сколько редких животных и птиц, Чтобы выжил простор многоликий Ради света грядущих зарниц. Чтобы души не стали пусты, Охраняются звери, Охраняются змеи Охраняются даже цветы. Красная книга - Красная! Значит, природа в опасности! Значит, нельзя терять даже мига. Все живое хранить зовет. Пусть зовет не напрасно Красная книга. Красная книга!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биологии «Красная книга России» </dc:title>
  <dc:creator>User</dc:creator>
  <cp:lastModifiedBy>User</cp:lastModifiedBy>
  <cp:revision>17</cp:revision>
  <dcterms:created xsi:type="dcterms:W3CDTF">2021-01-03T00:26:38Z</dcterms:created>
  <dcterms:modified xsi:type="dcterms:W3CDTF">2021-03-12T06:37:01Z</dcterms:modified>
</cp:coreProperties>
</file>