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752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МКОУ «</a:t>
            </a:r>
            <a:r>
              <a:rPr lang="ru-RU" dirty="0" err="1" smtClean="0"/>
              <a:t>Гончаровская</a:t>
            </a:r>
            <a:r>
              <a:rPr lang="ru-RU" dirty="0" smtClean="0"/>
              <a:t> СОШ»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955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Проектная работа по биологии</a:t>
            </a:r>
          </a:p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 на тему : «Наблюдение за домашними животными»</a:t>
            </a:r>
          </a:p>
          <a:p>
            <a:pPr algn="r"/>
            <a:r>
              <a:rPr lang="ru-RU" sz="3200" b="1" dirty="0" smtClean="0"/>
              <a:t>Выполнила:</a:t>
            </a:r>
          </a:p>
          <a:p>
            <a:pPr algn="r"/>
            <a:r>
              <a:rPr lang="ru-RU" sz="3200" b="1" dirty="0" smtClean="0"/>
              <a:t> обучающаяся 9А класса </a:t>
            </a:r>
            <a:r>
              <a:rPr lang="ru-RU" sz="3200" b="1" dirty="0" err="1" smtClean="0"/>
              <a:t>Гуцало</a:t>
            </a:r>
            <a:r>
              <a:rPr lang="ru-RU" sz="3200" b="1" dirty="0" smtClean="0"/>
              <a:t> Е.П.</a:t>
            </a:r>
          </a:p>
          <a:p>
            <a:pPr algn="r"/>
            <a:r>
              <a:rPr lang="ru-RU" sz="3200" b="1" dirty="0" smtClean="0"/>
              <a:t>Руководитель: </a:t>
            </a:r>
            <a:r>
              <a:rPr lang="ru-RU" sz="3200" b="1" dirty="0" err="1" smtClean="0"/>
              <a:t>Старченко</a:t>
            </a:r>
            <a:r>
              <a:rPr lang="ru-RU" sz="3200" b="1" dirty="0" smtClean="0"/>
              <a:t> М.Г</a:t>
            </a:r>
            <a:r>
              <a:rPr lang="ru-RU" sz="3200" dirty="0" smtClean="0"/>
              <a:t>.</a:t>
            </a:r>
          </a:p>
          <a:p>
            <a:pPr algn="ctr"/>
            <a:r>
              <a:rPr lang="ru-RU" sz="3200" dirty="0" smtClean="0"/>
              <a:t>2020-2021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Мейн-кун</a:t>
            </a:r>
            <a:endParaRPr lang="ru-RU" dirty="0"/>
          </a:p>
        </p:txBody>
      </p:sp>
      <p:pic>
        <p:nvPicPr>
          <p:cNvPr id="4" name="Содержимое 3" descr="mejjn-kun_59b93e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33519" y="1447800"/>
            <a:ext cx="4702511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Шотландская вислоухая кошка</a:t>
            </a:r>
            <a:endParaRPr lang="ru-RU" dirty="0"/>
          </a:p>
        </p:txBody>
      </p:sp>
      <p:pic>
        <p:nvPicPr>
          <p:cNvPr id="4" name="Содержимое 3" descr="156870777519555884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2060848"/>
            <a:ext cx="6336704" cy="4248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Особенности ухода за кошкой домашней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Полноценное питание</a:t>
            </a:r>
          </a:p>
          <a:p>
            <a:r>
              <a:rPr lang="ru-RU" b="1" dirty="0" smtClean="0"/>
              <a:t>Место для сна</a:t>
            </a:r>
          </a:p>
          <a:p>
            <a:r>
              <a:rPr lang="ru-RU" b="1" dirty="0" smtClean="0"/>
              <a:t>Место, где можно будет безнаказанно точить коготки</a:t>
            </a:r>
          </a:p>
          <a:p>
            <a:r>
              <a:rPr lang="ru-RU" b="1" dirty="0" smtClean="0"/>
              <a:t>Туалет</a:t>
            </a:r>
          </a:p>
          <a:p>
            <a:r>
              <a:rPr lang="ru-RU" b="1" dirty="0" smtClean="0"/>
              <a:t>Игрушки</a:t>
            </a:r>
          </a:p>
          <a:p>
            <a:r>
              <a:rPr lang="ru-RU" b="1" dirty="0" smtClean="0"/>
              <a:t>Ежегодные прививки</a:t>
            </a:r>
          </a:p>
          <a:p>
            <a:r>
              <a:rPr lang="ru-RU" b="1" dirty="0" smtClean="0"/>
              <a:t>Вычесывание</a:t>
            </a:r>
          </a:p>
          <a:p>
            <a:r>
              <a:rPr lang="ru-RU" b="1" dirty="0" smtClean="0"/>
              <a:t>Купание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Тест Корена Оверолла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«Умение решать проблемы». Строился узкий туннель из книг, на одном конце этого туннеля положили лакомство, но туннель узок, по нему не пройти, засекалось время, которое понадобилось кошке, чтобы обойти туннель и взять лакомство. </a:t>
            </a:r>
          </a:p>
          <a:p>
            <a:r>
              <a:rPr lang="ru-RU" dirty="0" smtClean="0"/>
              <a:t>«Обучаемость». По команде «иди сюда», «брысь», «голос» кошка послушно делала соответствующие действия. Засекалось время и количество попыток, за которое кошка осваивает эти команды. </a:t>
            </a:r>
            <a:endParaRPr lang="ru-RU" smtClean="0"/>
          </a:p>
          <a:p>
            <a:r>
              <a:rPr lang="ru-RU" smtClean="0"/>
              <a:t>«</a:t>
            </a:r>
            <a:r>
              <a:rPr lang="ru-RU" dirty="0" smtClean="0"/>
              <a:t>Кратковременная память». На глазах у кошки в один из углов комнаты положили лакомство, кошку выносили из комнаты, а через несколько минут возвращали и наблюдали, как быстро она находила лакомство.</a:t>
            </a:r>
          </a:p>
          <a:p>
            <a:r>
              <a:rPr lang="ru-RU" dirty="0" smtClean="0"/>
              <a:t>Проведя данный тест со своей кошкой Муркой, которая набрала 33 балла, я выяснила, что моя кошка талантлива и очень умна.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Моя Мурка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ttps://sun9-58.userapi.com/impf/VzQxS6jnPz445-hecWmtjntvA4GMaSEQlC8W3A/Ug8AZTVvIoM.jpg?size=1280x960&amp;quality=96&amp;sign=b9ce8d6bdc447468ea43305e5b3f38b5&amp;type=album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1" y="1124745"/>
            <a:ext cx="280831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sun9-41.userapi.com/impf/u_Kq0PJCJ7cesoDnxUMykwPCXeGoH-bP_Cs4yQ/ezqBmCjgdYI.jpg?size=810x1080&amp;quality=96&amp;sign=0410773947a1ec52113377a93f54d64d&amp;type=album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420888"/>
            <a:ext cx="324036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sun9-15.userapi.com/impf/fQwGY8Cskc2e2fGRb7piOC8yxG6QWacHAWMRog/jbRL6XrR4_E.jpg?size=810x1080&amp;quality=96&amp;sign=d9024fc5d5b09e839b5c49066f239753&amp;type=album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3933056"/>
            <a:ext cx="288032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</a:t>
            </a:r>
            <a:endParaRPr lang="ru-RU" sz="80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Цель моей работы: изучить особенности кошек и выявить, почему люди из всех животных предпочтение отдают кошкам </a:t>
            </a:r>
          </a:p>
          <a:p>
            <a:pPr fontAlgn="base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Задачи проекта: Собрать информацию о кошках и познакомиться с породами;</a:t>
            </a:r>
          </a:p>
          <a:p>
            <a:pPr fontAlgn="base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Узнать историю приручения кошки человеком</a:t>
            </a:r>
          </a:p>
          <a:p>
            <a:pPr fontAlgn="base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Узнать, как правильно ухаживать за кошками;</a:t>
            </a:r>
          </a:p>
          <a:p>
            <a:pPr fontAlgn="base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Определить коэффициент интеллекта моей кошки Мурки.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dc0072004cc0387a98b6467bb1e471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980728"/>
            <a:ext cx="6358660" cy="507136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Сиамская кошка</a:t>
            </a:r>
            <a:endParaRPr lang="ru-RU" dirty="0"/>
          </a:p>
        </p:txBody>
      </p:sp>
      <p:pic>
        <p:nvPicPr>
          <p:cNvPr id="4" name="Содержимое 3" descr="1-6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31096" y="1447800"/>
            <a:ext cx="6307358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Ангорская кошка</a:t>
            </a:r>
            <a:endParaRPr lang="ru-RU" dirty="0"/>
          </a:p>
        </p:txBody>
      </p:sp>
      <p:pic>
        <p:nvPicPr>
          <p:cNvPr id="4" name="Содержимое 3" descr="Turkish_Angora_in_Ankara_Zoo_(AOÇ)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484784"/>
            <a:ext cx="5040559" cy="4248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Сибирская лесная кошка</a:t>
            </a:r>
            <a:endParaRPr lang="ru-RU" dirty="0"/>
          </a:p>
        </p:txBody>
      </p:sp>
      <p:pic>
        <p:nvPicPr>
          <p:cNvPr id="4" name="Содержимое 3" descr="glavnaya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340768"/>
            <a:ext cx="6192688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Персидская кошка</a:t>
            </a:r>
            <a:endParaRPr lang="ru-RU" dirty="0"/>
          </a:p>
        </p:txBody>
      </p:sp>
      <p:pic>
        <p:nvPicPr>
          <p:cNvPr id="4" name="Содержимое 3" descr="Persidskaya_koshka_1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86082" y="1447800"/>
            <a:ext cx="7197386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Сфинкс</a:t>
            </a:r>
            <a:endParaRPr lang="ru-RU" dirty="0"/>
          </a:p>
        </p:txBody>
      </p:sp>
      <p:pic>
        <p:nvPicPr>
          <p:cNvPr id="4" name="Содержимое 3" descr="Без названия (8)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348880"/>
            <a:ext cx="6552728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Русская голубая кошка</a:t>
            </a:r>
            <a:endParaRPr lang="ru-RU" dirty="0"/>
          </a:p>
        </p:txBody>
      </p:sp>
      <p:pic>
        <p:nvPicPr>
          <p:cNvPr id="4" name="Содержимое 3" descr="88177_96826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84325" y="1447800"/>
            <a:ext cx="720090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</TotalTime>
  <Words>269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МКОУ «Гончаровская СОШ»</vt:lpstr>
      <vt:lpstr>Слайд 2</vt:lpstr>
      <vt:lpstr>Слайд 3</vt:lpstr>
      <vt:lpstr>Сиамская кошка</vt:lpstr>
      <vt:lpstr>Ангорская кошка</vt:lpstr>
      <vt:lpstr>Сибирская лесная кошка</vt:lpstr>
      <vt:lpstr>Персидская кошка</vt:lpstr>
      <vt:lpstr>Сфинкс</vt:lpstr>
      <vt:lpstr>Русская голубая кошка</vt:lpstr>
      <vt:lpstr>Мейн-кун</vt:lpstr>
      <vt:lpstr>Шотландская вислоухая кошка</vt:lpstr>
      <vt:lpstr>Особенности ухода за кошкой домашней</vt:lpstr>
      <vt:lpstr>Слайд 13</vt:lpstr>
      <vt:lpstr>Моя Мурка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«Гончаровская СОШ»</dc:title>
  <dc:creator>User</dc:creator>
  <cp:lastModifiedBy>User</cp:lastModifiedBy>
  <cp:revision>8</cp:revision>
  <dcterms:created xsi:type="dcterms:W3CDTF">2021-03-03T06:42:54Z</dcterms:created>
  <dcterms:modified xsi:type="dcterms:W3CDTF">2021-03-17T05:57:08Z</dcterms:modified>
</cp:coreProperties>
</file>