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6" r:id="rId3"/>
    <p:sldId id="270" r:id="rId4"/>
    <p:sldId id="257" r:id="rId5"/>
    <p:sldId id="263" r:id="rId6"/>
    <p:sldId id="258" r:id="rId7"/>
    <p:sldId id="264" r:id="rId8"/>
    <p:sldId id="259" r:id="rId9"/>
    <p:sldId id="260" r:id="rId10"/>
    <p:sldId id="261" r:id="rId11"/>
    <p:sldId id="265" r:id="rId12"/>
    <p:sldId id="267" r:id="rId13"/>
    <p:sldId id="262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1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Какие вы знаете профессии, связанные с биологией?</c:v>
                </c:pt>
              </c:strCache>
            </c:strRef>
          </c:tx>
          <c:dPt>
            <c:idx val="0"/>
            <c:spPr>
              <a:solidFill>
                <a:schemeClr val="accent1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Pt>
            <c:idx val="1"/>
            <c:spPr>
              <a:solidFill>
                <a:schemeClr val="accent2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Pt>
            <c:idx val="2"/>
            <c:spPr>
              <a:solidFill>
                <a:schemeClr val="accent3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Pt>
            <c:idx val="3"/>
            <c:spPr>
              <a:solidFill>
                <a:schemeClr val="accent4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Pt>
            <c:idx val="4"/>
            <c:spPr>
              <a:solidFill>
                <a:schemeClr val="accent5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Pt>
            <c:idx val="5"/>
            <c:spPr>
              <a:solidFill>
                <a:schemeClr val="accent6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Pt>
            <c:idx val="6"/>
            <c:spPr>
              <a:solidFill>
                <a:schemeClr val="accent1">
                  <a:lumMod val="60000"/>
                </a:schemeClr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Pt>
            <c:idx val="7"/>
            <c:spPr>
              <a:solidFill>
                <a:schemeClr val="accent2">
                  <a:lumMod val="60000"/>
                </a:schemeClr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Pt>
            <c:idx val="8"/>
            <c:spPr>
              <a:solidFill>
                <a:schemeClr val="accent3">
                  <a:lumMod val="60000"/>
                </a:schemeClr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Pt>
            <c:idx val="9"/>
            <c:spPr>
              <a:solidFill>
                <a:schemeClr val="accent4">
                  <a:lumMod val="60000"/>
                </a:schemeClr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Lbls>
            <c:dLbl>
              <c:idx val="1"/>
              <c:spPr>
                <a:pattFill prst="pct75">
                  <a:fgClr>
                    <a:sysClr val="windowText" lastClr="000000">
                      <a:lumMod val="75000"/>
                      <a:lumOff val="25000"/>
                    </a:sysClr>
                  </a:fgClr>
                  <a:bgClr>
                    <a:sysClr val="windowText" lastClr="000000">
                      <a:lumMod val="65000"/>
                      <a:lumOff val="35000"/>
                    </a:sysClr>
                  </a:bgClr>
                </a:pattFill>
                <a:ln>
                  <a:noFill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baseline="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outEnd"/>
              <c:showCatName val="1"/>
              <c:showPercent val="1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  <a:pattFill prst="pct75">
                      <a:fgClr>
                        <a:schemeClr val="dk1">
                          <a:lumMod val="75000"/>
                          <a:lumOff val="25000"/>
                        </a:schemeClr>
                      </a:fgClr>
                      <a:bgClr>
                        <a:schemeClr val="dk1">
                          <a:lumMod val="65000"/>
                          <a:lumOff val="35000"/>
                        </a:schemeClr>
                      </a:bgClr>
                    </a:pattFill>
                    <a:ln>
                      <a:noFill/>
                    </a:ln>
                  </c15:spPr>
                </c:ext>
              </c:extLst>
            </c:dLbl>
            <c:spPr>
              <a:pattFill prst="pct75">
                <a:fgClr>
                  <a:sysClr val="windowText" lastClr="000000">
                    <a:lumMod val="75000"/>
                    <a:lumOff val="25000"/>
                  </a:sysClr>
                </a:fgClr>
                <a:bgClr>
                  <a:sysClr val="windowText" lastClr="000000">
                    <a:lumMod val="65000"/>
                    <a:lumOff val="35000"/>
                  </a:sysClr>
                </a:bgClr>
              </a:patt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outEnd"/>
            <c:showPercent val="1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Лист1!$A$2:$A$11</c:f>
              <c:strCache>
                <c:ptCount val="10"/>
                <c:pt idx="0">
                  <c:v>учитель</c:v>
                </c:pt>
                <c:pt idx="1">
                  <c:v>врач</c:v>
                </c:pt>
                <c:pt idx="2">
                  <c:v>эколог</c:v>
                </c:pt>
                <c:pt idx="3">
                  <c:v>исследователь</c:v>
                </c:pt>
                <c:pt idx="4">
                  <c:v>осеменатор</c:v>
                </c:pt>
                <c:pt idx="5">
                  <c:v>флорист</c:v>
                </c:pt>
                <c:pt idx="6">
                  <c:v>патологоанатом</c:v>
                </c:pt>
                <c:pt idx="7">
                  <c:v>садовник</c:v>
                </c:pt>
                <c:pt idx="8">
                  <c:v>микробиолог</c:v>
                </c:pt>
                <c:pt idx="9">
                  <c:v>ветеринар</c:v>
                </c:pt>
              </c:strCache>
            </c:strRef>
          </c:cat>
          <c:val>
            <c:numRef>
              <c:f>Лист1!$B$2:$B$11</c:f>
              <c:numCache>
                <c:formatCode>General</c:formatCode>
                <c:ptCount val="10"/>
                <c:pt idx="0">
                  <c:v>12</c:v>
                </c:pt>
                <c:pt idx="1">
                  <c:v>19</c:v>
                </c:pt>
                <c:pt idx="2">
                  <c:v>9</c:v>
                </c:pt>
                <c:pt idx="3">
                  <c:v>2</c:v>
                </c:pt>
                <c:pt idx="4">
                  <c:v>9</c:v>
                </c:pt>
                <c:pt idx="5">
                  <c:v>10</c:v>
                </c:pt>
                <c:pt idx="6">
                  <c:v>1</c:v>
                </c:pt>
                <c:pt idx="7">
                  <c:v>2</c:v>
                </c:pt>
                <c:pt idx="8">
                  <c:v>2</c:v>
                </c:pt>
                <c:pt idx="9">
                  <c:v>4</c:v>
                </c:pt>
              </c:numCache>
            </c:numRef>
          </c:val>
        </c:ser>
        <c:dLbls>
          <c:showPercent val="1"/>
        </c:dLbls>
        <c:firstSliceAng val="0"/>
      </c:pieChart>
      <c:spPr>
        <a:noFill/>
        <a:ln>
          <a:noFill/>
        </a:ln>
        <a:effectLst/>
      </c:spPr>
    </c:plotArea>
    <c:legend>
      <c:legendPos val="r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zero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ru-RU"/>
    </a:p>
  </c:txPr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08.04.2021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08.04.2021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2030" y="548680"/>
            <a:ext cx="8229600" cy="1440160"/>
          </a:xfrm>
        </p:spPr>
        <p:txBody>
          <a:bodyPr>
            <a:normAutofit fontScale="90000"/>
          </a:bodyPr>
          <a:lstStyle/>
          <a:p>
            <a:r>
              <a:rPr lang="ru-RU" sz="1300" dirty="0" smtClean="0"/>
              <a:t>МКОУ «Гончаровская СОШ»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Биология в профессиях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276872"/>
            <a:ext cx="6400800" cy="4104456"/>
          </a:xfrm>
        </p:spPr>
        <p:txBody>
          <a:bodyPr>
            <a:normAutofit/>
          </a:bodyPr>
          <a:lstStyle/>
          <a:p>
            <a:r>
              <a:rPr lang="ru-RU" dirty="0" smtClean="0"/>
              <a:t>Выполнил ученик 9 «Б» класса Межичев Дмитрий</a:t>
            </a:r>
          </a:p>
          <a:p>
            <a:r>
              <a:rPr lang="ru-RU" dirty="0" smtClean="0"/>
              <a:t>Руководитель: Старченко М.Г.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2021</a:t>
            </a:r>
            <a:endParaRPr lang="ru-RU" dirty="0"/>
          </a:p>
        </p:txBody>
      </p:sp>
      <p:pic>
        <p:nvPicPr>
          <p:cNvPr id="5" name="Picture 2" descr="Что такое биология и что она изучает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15816" y="3861048"/>
            <a:ext cx="3600400" cy="187220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Фармацевт</a:t>
            </a:r>
            <a:endParaRPr lang="ru-RU" dirty="0"/>
          </a:p>
        </p:txBody>
      </p:sp>
      <p:pic>
        <p:nvPicPr>
          <p:cNvPr id="4" name="Содержимое 3" descr="20180227_farm_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238250" y="1739900"/>
            <a:ext cx="6667500" cy="442912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Технолог пищевой промышленности</a:t>
            </a:r>
            <a:endParaRPr lang="ru-RU" dirty="0"/>
          </a:p>
        </p:txBody>
      </p:sp>
      <p:pic>
        <p:nvPicPr>
          <p:cNvPr id="4" name="Содержимое 3" descr="Food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411760" y="1794222"/>
            <a:ext cx="3960439" cy="3960439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7085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002234"/>
          </a:xfrm>
        </p:spPr>
        <p:txBody>
          <a:bodyPr>
            <a:noAutofit/>
          </a:bodyPr>
          <a:lstStyle/>
          <a:p>
            <a:r>
              <a:rPr lang="ru-RU" sz="3200" dirty="0" smtClean="0"/>
              <a:t>Суджанский сельскохозяйственный техникум- учебное заведение, где можно получить профессию ветеринара</a:t>
            </a:r>
            <a:endParaRPr lang="ru-RU" sz="3200" dirty="0"/>
          </a:p>
        </p:txBody>
      </p:sp>
      <p:pic>
        <p:nvPicPr>
          <p:cNvPr id="4" name="Содержимое 3" descr="XXL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763688" y="2916618"/>
            <a:ext cx="5916138" cy="339270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6000" dirty="0" smtClean="0">
                <a:solidFill>
                  <a:schemeClr val="bg1"/>
                </a:solidFill>
              </a:rPr>
              <a:t>Спасибо</a:t>
            </a:r>
          </a:p>
          <a:p>
            <a:pPr algn="ctr">
              <a:buNone/>
            </a:pPr>
            <a:r>
              <a:rPr lang="ru-RU" sz="6000" dirty="0" smtClean="0">
                <a:solidFill>
                  <a:schemeClr val="bg1"/>
                </a:solidFill>
              </a:rPr>
              <a:t>За внимание!!!</a:t>
            </a:r>
            <a:endParaRPr lang="ru-RU" sz="60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b="1" dirty="0" smtClean="0"/>
              <a:t>Проблема</a:t>
            </a:r>
            <a:r>
              <a:rPr lang="ru-RU" dirty="0" smtClean="0"/>
              <a:t> </a:t>
            </a:r>
            <a:r>
              <a:rPr lang="ru-RU" b="1" dirty="0" smtClean="0"/>
              <a:t>проекта</a:t>
            </a:r>
            <a:r>
              <a:rPr lang="ru-RU" dirty="0" smtClean="0"/>
              <a:t>: Какие профессии связаны с наукой биологией?</a:t>
            </a:r>
          </a:p>
          <a:p>
            <a:r>
              <a:rPr lang="ru-RU" b="1" dirty="0" smtClean="0"/>
              <a:t>Цель проекта</a:t>
            </a:r>
            <a:r>
              <a:rPr lang="ru-RU" dirty="0" smtClean="0"/>
              <a:t>: знакомство с профессиями, связанными с биологией; углубление знаний о значении биологии в жизни людей.</a:t>
            </a:r>
          </a:p>
          <a:p>
            <a:endParaRPr lang="ru-RU" dirty="0" smtClean="0"/>
          </a:p>
          <a:p>
            <a:r>
              <a:rPr lang="ru-RU" b="1" dirty="0" smtClean="0"/>
              <a:t>Задачи проекта</a:t>
            </a:r>
            <a:r>
              <a:rPr lang="ru-RU" dirty="0" smtClean="0"/>
              <a:t>: изучить материалы о профессиях, связанных с биологией;</a:t>
            </a:r>
          </a:p>
          <a:p>
            <a:r>
              <a:rPr lang="ru-RU" dirty="0" smtClean="0"/>
              <a:t>провести опрос среди учащихся;</a:t>
            </a:r>
          </a:p>
          <a:p>
            <a:r>
              <a:rPr lang="ru-RU" dirty="0" smtClean="0"/>
              <a:t>узнать, можно ли получить профессию, связанную с биологией в нашем районе.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5400" dirty="0" smtClean="0">
                <a:solidFill>
                  <a:schemeClr val="bg1"/>
                </a:solidFill>
              </a:rPr>
              <a:t>Биология — это наука, которая изучает живые существа и их взаимодействие с окружающей средой. </a:t>
            </a:r>
            <a:endParaRPr lang="ru-RU" sz="5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Агроном</a:t>
            </a:r>
            <a:endParaRPr lang="ru-RU" dirty="0"/>
          </a:p>
        </p:txBody>
      </p:sp>
      <p:pic>
        <p:nvPicPr>
          <p:cNvPr id="4" name="Содержимое 3" descr="article87065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095375" y="1968500"/>
            <a:ext cx="6953250" cy="397192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Психолог</a:t>
            </a:r>
            <a:endParaRPr lang="ru-RU" dirty="0"/>
          </a:p>
        </p:txBody>
      </p:sp>
      <p:pic>
        <p:nvPicPr>
          <p:cNvPr id="4" name="Содержимое 3" descr="st14.01.2014_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1774494"/>
            <a:ext cx="8229600" cy="435993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Ветеринар</a:t>
            </a:r>
            <a:endParaRPr lang="ru-RU" dirty="0"/>
          </a:p>
        </p:txBody>
      </p:sp>
      <p:pic>
        <p:nvPicPr>
          <p:cNvPr id="4" name="Содержимое 3" descr="Без названия (5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131840" y="2041635"/>
            <a:ext cx="2996264" cy="397965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Кинолог </a:t>
            </a:r>
            <a:endParaRPr lang="ru-RU" dirty="0"/>
          </a:p>
        </p:txBody>
      </p:sp>
      <p:pic>
        <p:nvPicPr>
          <p:cNvPr id="4" name="Содержимое 3" descr="Без названия (7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475656" y="1893987"/>
            <a:ext cx="5769394" cy="3839269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Лесник</a:t>
            </a:r>
            <a:endParaRPr lang="ru-RU" dirty="0"/>
          </a:p>
        </p:txBody>
      </p:sp>
      <p:pic>
        <p:nvPicPr>
          <p:cNvPr id="4" name="Содержимое 3" descr="Potomstvennyj-lesnik-Svetlana-Dergunova-Lyubov-k-prirode-eto-talant-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625671" y="1988840"/>
            <a:ext cx="5936419" cy="396044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Врач</a:t>
            </a:r>
            <a:endParaRPr lang="ru-RU" dirty="0"/>
          </a:p>
        </p:txBody>
      </p:sp>
      <p:pic>
        <p:nvPicPr>
          <p:cNvPr id="4" name="Содержимое 3" descr="Без названия (6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064443" y="1628801"/>
            <a:ext cx="6459885" cy="428318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39</TotalTime>
  <Words>111</Words>
  <Application>Microsoft Office PowerPoint</Application>
  <PresentationFormat>Экран (4:3)</PresentationFormat>
  <Paragraphs>27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Апекс</vt:lpstr>
      <vt:lpstr>МКОУ «Гончаровская СОШ» Биология в профессиях</vt:lpstr>
      <vt:lpstr>Слайд 2</vt:lpstr>
      <vt:lpstr>Слайд 3</vt:lpstr>
      <vt:lpstr>Агроном</vt:lpstr>
      <vt:lpstr>Психолог</vt:lpstr>
      <vt:lpstr>Ветеринар</vt:lpstr>
      <vt:lpstr>Кинолог </vt:lpstr>
      <vt:lpstr>Лесник</vt:lpstr>
      <vt:lpstr>Врач</vt:lpstr>
      <vt:lpstr>Фармацевт</vt:lpstr>
      <vt:lpstr>Технолог пищевой промышленности</vt:lpstr>
      <vt:lpstr>Слайд 12</vt:lpstr>
      <vt:lpstr>Суджанский сельскохозяйственный техникум- учебное заведение, где можно получить профессию ветеринара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Биология в профессиях</dc:title>
  <dc:creator>User</dc:creator>
  <cp:lastModifiedBy>User</cp:lastModifiedBy>
  <cp:revision>16</cp:revision>
  <dcterms:created xsi:type="dcterms:W3CDTF">2021-01-09T11:59:28Z</dcterms:created>
  <dcterms:modified xsi:type="dcterms:W3CDTF">2021-04-08T10:25:16Z</dcterms:modified>
</cp:coreProperties>
</file>