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08011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МКОУ «Гончаровская средняя общеобразовательная школа»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76872"/>
            <a:ext cx="7772400" cy="253443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Проект по биологии на тему: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«Оптическая ситема глаза. Дефекты зрения»</a:t>
            </a:r>
          </a:p>
          <a:p>
            <a:r>
              <a:rPr lang="ru-RU" dirty="0" smtClean="0"/>
              <a:t>Выполнила: обучающаяся 9 Б класса</a:t>
            </a:r>
          </a:p>
          <a:p>
            <a:r>
              <a:rPr lang="ru-RU" dirty="0" smtClean="0"/>
              <a:t> Кочура М.В.</a:t>
            </a:r>
          </a:p>
          <a:p>
            <a:r>
              <a:rPr lang="ru-RU" dirty="0" smtClean="0"/>
              <a:t>Руководитель: Старченко М.Г.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8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6000" b="1" smtClean="0">
                <a:solidFill>
                  <a:srgbClr val="00B050"/>
                </a:solidFill>
              </a:rPr>
              <a:t>Спасибо </a:t>
            </a:r>
            <a:endParaRPr lang="ru-RU" sz="60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за внимание!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проекта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расширить знания о строении и функциях оптической системы глаза, причинах ее дефектов.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Задачи проекта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расширить знания о строении глаза;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рассмотреть дефекты зрения;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составить рекомендации на основе полученных данных по сохранению зрения.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ентация на тему &quot;Болезни глаз. Гигиена зрения&quot; - скачать бесплатно  презентации по Биолог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8407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ентация на тему: &quot;Глаз как оптическая система. Строение глаза:  Изображение в глазе: Теперь рассмотрим глаз, как оптическую систему. Она  включает в себя роговицу, хрусталик,&quot;. Скачать бесплатно и без регистрации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684076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ентация к уроку &quot;Глаз как оптическая система. Дефекты зрения. Очки&quot; (8  класс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748883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русталик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7344816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Признаки, сигнализирующие о развитии патологических процессов</a:t>
            </a:r>
          </a:p>
          <a:p>
            <a:pPr lvl="0"/>
            <a:r>
              <a:rPr lang="ru-RU" dirty="0" smtClean="0"/>
              <a:t>Быстрая утомляемость;</a:t>
            </a:r>
          </a:p>
          <a:p>
            <a:pPr lvl="0"/>
            <a:r>
              <a:rPr lang="ru-RU" dirty="0" smtClean="0"/>
              <a:t>Постоянные головные боли и перенапряжение;</a:t>
            </a:r>
          </a:p>
          <a:p>
            <a:pPr lvl="0"/>
            <a:r>
              <a:rPr lang="ru-RU" dirty="0" smtClean="0"/>
              <a:t>Раздвоение изображения;</a:t>
            </a:r>
          </a:p>
          <a:p>
            <a:pPr lvl="0"/>
            <a:r>
              <a:rPr lang="ru-RU" dirty="0" smtClean="0"/>
              <a:t>Затуманивание взгляда;</a:t>
            </a:r>
          </a:p>
          <a:p>
            <a:pPr lvl="0"/>
            <a:r>
              <a:rPr lang="ru-RU" dirty="0" smtClean="0"/>
              <a:t>Падение остроты зрения;</a:t>
            </a:r>
          </a:p>
          <a:p>
            <a:pPr lvl="0"/>
            <a:r>
              <a:rPr lang="ru-RU" dirty="0" smtClean="0"/>
              <a:t>Расплывчатые контуры предметов. Человек не может рассмотреть объекты, расположенные вдали или поблизости.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. </a:t>
            </a:r>
            <a:endParaRPr lang="ru-RU" dirty="0" smtClean="0"/>
          </a:p>
          <a:p>
            <a:pPr lvl="0"/>
            <a:r>
              <a:rPr lang="ru-RU" dirty="0" smtClean="0"/>
              <a:t>Необходимо, чтобы рабочее место было хорошо освещено, но не слишком ярким светом, который должен падать слева. Источники искусственного света должны быть прикрыты абажурами.</a:t>
            </a:r>
          </a:p>
          <a:p>
            <a:pPr lvl="0"/>
            <a:r>
              <a:rPr lang="ru-RU" dirty="0" smtClean="0"/>
              <a:t>При чтении, письме, работе с мелкими предметами расстояние от объектов до глаз должно составлять 30–35 см. Вредно читать лежа или в движущемся транспорте. Чтобы избежать инфекционных заболеваний глаз, нужно беречь их от пыли, от разных механических воздействий, не тереть руками, вытирать только чистым платком или полотенцем.</a:t>
            </a:r>
          </a:p>
          <a:p>
            <a:pPr lvl="0"/>
            <a:r>
              <a:rPr lang="ru-RU" dirty="0" smtClean="0"/>
              <a:t>Правильное питание. Употребление витамин А.</a:t>
            </a:r>
          </a:p>
          <a:p>
            <a:pPr lvl="0"/>
            <a:r>
              <a:rPr lang="ru-RU" dirty="0" smtClean="0"/>
              <a:t>Зрительная гимнастика.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Рекомендации по сохранению зрения: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b="1" dirty="0" smtClean="0"/>
              <a:t>Закатывание глаз.</a:t>
            </a:r>
            <a:r>
              <a:rPr lang="ru-RU" sz="3200" dirty="0" smtClean="0"/>
              <a:t> </a:t>
            </a:r>
            <a:r>
              <a:rPr lang="ru-RU" sz="2400" dirty="0" smtClean="0"/>
              <a:t>Смотрите прямо перед собой. Переведите взгляд направо, а затем направьте его к потолку. Медленно посмотрите налево и вниз. Повторите то же самое в противоположном направлении</a:t>
            </a:r>
            <a:r>
              <a:rPr lang="ru-RU" sz="2400" dirty="0" smtClean="0"/>
              <a:t>.</a:t>
            </a:r>
            <a:endParaRPr lang="ru-RU" sz="3200" dirty="0" smtClean="0"/>
          </a:p>
          <a:p>
            <a:r>
              <a:rPr lang="ru-RU" sz="3200" b="1" dirty="0" smtClean="0"/>
              <a:t>Ладошки</a:t>
            </a:r>
          </a:p>
          <a:p>
            <a:r>
              <a:rPr lang="ru-RU" sz="3200" b="1" dirty="0" smtClean="0"/>
              <a:t>Зуминг</a:t>
            </a:r>
          </a:p>
          <a:p>
            <a:r>
              <a:rPr lang="ru-RU" sz="3200" b="1" dirty="0" smtClean="0"/>
              <a:t>Восьмерки</a:t>
            </a:r>
          </a:p>
          <a:p>
            <a:r>
              <a:rPr lang="ru-RU" sz="3200" b="1" dirty="0" smtClean="0"/>
              <a:t>Сообщение на стене</a:t>
            </a:r>
          </a:p>
          <a:p>
            <a:r>
              <a:rPr lang="ru-RU" sz="3200" b="1" dirty="0" smtClean="0"/>
              <a:t>Медленное моргание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</a:rPr>
              <a:t>Упражнения, снимающие усталость глаз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229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МКОУ «Гончаровская средняя общеобразовательная школа»</vt:lpstr>
      <vt:lpstr>Слайд 2</vt:lpstr>
      <vt:lpstr>Слайд 3</vt:lpstr>
      <vt:lpstr>Слайд 4</vt:lpstr>
      <vt:lpstr>Слайд 5</vt:lpstr>
      <vt:lpstr>Слайд 6</vt:lpstr>
      <vt:lpstr>Слайд 7</vt:lpstr>
      <vt:lpstr>Рекомендации по сохранению зрения:</vt:lpstr>
      <vt:lpstr>Упражнения, снимающие усталость глаз  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средняя общеобразовательная школа»</dc:title>
  <dc:creator>User</dc:creator>
  <cp:lastModifiedBy>User</cp:lastModifiedBy>
  <cp:revision>7</cp:revision>
  <dcterms:created xsi:type="dcterms:W3CDTF">2021-02-27T00:56:09Z</dcterms:created>
  <dcterms:modified xsi:type="dcterms:W3CDTF">2021-04-08T08:34:47Z</dcterms:modified>
</cp:coreProperties>
</file>