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МКОУ  «</a:t>
            </a:r>
            <a:r>
              <a:rPr lang="ru-RU" dirty="0" err="1" smtClean="0"/>
              <a:t>Гончаровская</a:t>
            </a:r>
            <a:r>
              <a:rPr lang="ru-RU" dirty="0" smtClean="0"/>
              <a:t> </a:t>
            </a:r>
            <a:r>
              <a:rPr lang="ru-RU" dirty="0" smtClean="0"/>
              <a:t>СОШ»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533400" y="2708920"/>
            <a:ext cx="7854696" cy="3384376"/>
          </a:xfrm>
        </p:spPr>
        <p:txBody>
          <a:bodyPr>
            <a:normAutofit fontScale="97500"/>
          </a:bodyPr>
          <a:lstStyle/>
          <a:p>
            <a:pPr algn="ctr"/>
            <a:r>
              <a:rPr lang="ru-RU" sz="3300" dirty="0" smtClean="0"/>
              <a:t>Проект по биологии</a:t>
            </a:r>
            <a:br>
              <a:rPr lang="ru-RU" sz="3300" dirty="0" smtClean="0"/>
            </a:br>
            <a:r>
              <a:rPr lang="ru-RU" sz="3300" dirty="0" smtClean="0"/>
              <a:t>Тема «Роль витаминов в жизни человека»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Выполнила: Дьяченко Дарья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Руководитель: Старченко М.Г.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2020-2021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742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Особенности питания учащихся 9 классов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ello_html_c6c93d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4168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Способы здорового и правильного питания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400" b="1" dirty="0" smtClean="0"/>
              <a:t>1. Соблюдай режим питания! Питание в определенные часы улучшает работу органов пищеварения.</a:t>
            </a:r>
            <a:endParaRPr lang="ru-RU" sz="3400" dirty="0" smtClean="0"/>
          </a:p>
          <a:p>
            <a:r>
              <a:rPr lang="ru-RU" sz="3400" b="1" dirty="0" smtClean="0"/>
              <a:t>2. Питайся разнообразно! Разнообразие питательных веществ и витаминов обеспечивает сбалансированное поступление в твой организм необходимых веществ.</a:t>
            </a:r>
            <a:endParaRPr lang="ru-RU" sz="3400" dirty="0" smtClean="0"/>
          </a:p>
          <a:p>
            <a:r>
              <a:rPr lang="ru-RU" sz="3400" b="1" dirty="0" smtClean="0"/>
              <a:t>3. Тщательно пережевывай пищу! Пережевывание подготавливает пищу для прохождения по желудочно-кишечному тракту. Измельчённая пища легче переваривается.</a:t>
            </a:r>
            <a:endParaRPr lang="ru-RU" sz="3400" dirty="0" smtClean="0"/>
          </a:p>
          <a:p>
            <a:r>
              <a:rPr lang="ru-RU" sz="3400" b="1" dirty="0" smtClean="0"/>
              <a:t>4. Не переедай! С избытком пищи не справляется пищеварительная система; пища подвергается брожению и гниению, организм отравляется.</a:t>
            </a:r>
            <a:endParaRPr lang="ru-RU" sz="3400" dirty="0" smtClean="0"/>
          </a:p>
          <a:p>
            <a:r>
              <a:rPr lang="ru-RU" sz="3400" b="1" dirty="0" smtClean="0"/>
              <a:t>5. Не спеши во время еды! Продолжительность трапезы должна составлять не менее 20 минут при одном блюде и 30–40 – при двух. Так достигается насыщение без переедания.</a:t>
            </a:r>
            <a:endParaRPr lang="ru-RU" sz="34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Проблема</a:t>
            </a:r>
            <a:r>
              <a:rPr lang="ru-RU" dirty="0" smtClean="0"/>
              <a:t> </a:t>
            </a:r>
            <a:r>
              <a:rPr lang="ru-RU" b="1" dirty="0" smtClean="0"/>
              <a:t>проекта</a:t>
            </a:r>
            <a:r>
              <a:rPr lang="ru-RU" dirty="0" smtClean="0"/>
              <a:t>: как влияют витамины на жизнь и здоровье людей? На этот вопрос мне предстоит ответить в ходе моей работы.</a:t>
            </a:r>
          </a:p>
          <a:p>
            <a:r>
              <a:rPr lang="ru-RU" b="1" dirty="0" smtClean="0"/>
              <a:t>Цель проекта</a:t>
            </a:r>
            <a:r>
              <a:rPr lang="ru-RU" dirty="0" smtClean="0"/>
              <a:t>: узнать о влиянии витаминов на жизнь и здоровье человека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Задачи проекта</a:t>
            </a:r>
            <a:r>
              <a:rPr lang="ru-RU" dirty="0" smtClean="0"/>
              <a:t>: - Познакомиться с группой витаминов.</a:t>
            </a:r>
          </a:p>
          <a:p>
            <a:r>
              <a:rPr lang="ru-RU" dirty="0" smtClean="0"/>
              <a:t>- Изучить влияние витаминов на здоровье человека.</a:t>
            </a:r>
          </a:p>
          <a:p>
            <a:r>
              <a:rPr lang="ru-RU" dirty="0" smtClean="0"/>
              <a:t>-Выяснить, какие бывают витамины и в каких продуктах содержатся.</a:t>
            </a:r>
          </a:p>
          <a:p>
            <a:r>
              <a:rPr lang="ru-RU" dirty="0" smtClean="0"/>
              <a:t>- Провести социологические исследования, касающиеся правил здорового питания.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2051720" y="2276872"/>
            <a:ext cx="1224136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5940152" y="2204864"/>
            <a:ext cx="1152128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4077072"/>
            <a:ext cx="3915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dirty="0" smtClean="0"/>
              <a:t>натуральные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4293096"/>
            <a:ext cx="4755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синтетические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Витамин А.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vitaminy-pri-prostatite-pol-za-dozirovka-produkty-s-vitaminami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7136" y="1935163"/>
            <a:ext cx="584972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</a:t>
            </a:r>
            <a:r>
              <a:rPr lang="ru-RU" dirty="0" err="1" smtClean="0"/>
              <a:t>д</a:t>
            </a:r>
            <a:endParaRPr lang="ru-RU" dirty="0"/>
          </a:p>
        </p:txBody>
      </p:sp>
      <p:pic>
        <p:nvPicPr>
          <p:cNvPr id="5" name="Содержимое 4" descr="52492caad914a55e8ac5a16affded3c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5686" y="1935163"/>
            <a:ext cx="537262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Е</a:t>
            </a:r>
            <a:endParaRPr lang="ru-RU" dirty="0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2133" y="1935163"/>
            <a:ext cx="675973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С</a:t>
            </a:r>
            <a:endParaRPr lang="ru-RU" dirty="0"/>
          </a:p>
        </p:txBody>
      </p:sp>
      <p:pic>
        <p:nvPicPr>
          <p:cNvPr id="4" name="Содержимое 3" descr="964889ea0ab28fa3f79f5769d51b8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7091" y="1935163"/>
            <a:ext cx="606981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В</a:t>
            </a:r>
            <a:endParaRPr lang="ru-RU" dirty="0"/>
          </a:p>
        </p:txBody>
      </p:sp>
      <p:pic>
        <p:nvPicPr>
          <p:cNvPr id="4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552a1d4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776864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212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МКОУ  «Гончаровская СОШ» </vt:lpstr>
      <vt:lpstr>Слайд 2</vt:lpstr>
      <vt:lpstr>ВИТАМИНЫ</vt:lpstr>
      <vt:lpstr>Витамин А. </vt:lpstr>
      <vt:lpstr>Витамин д</vt:lpstr>
      <vt:lpstr>Витамин Е</vt:lpstr>
      <vt:lpstr>Витамин С</vt:lpstr>
      <vt:lpstr>Витамин В</vt:lpstr>
      <vt:lpstr>Слайд 9</vt:lpstr>
      <vt:lpstr>    Особенности питания учащихся 9 классов </vt:lpstr>
      <vt:lpstr>Способы здорового и правильного питания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МКОУ»Гончаровская СОШ» </dc:title>
  <dc:creator>User</dc:creator>
  <cp:lastModifiedBy>User</cp:lastModifiedBy>
  <cp:revision>15</cp:revision>
  <dcterms:created xsi:type="dcterms:W3CDTF">2021-03-03T07:38:42Z</dcterms:created>
  <dcterms:modified xsi:type="dcterms:W3CDTF">2021-04-08T08:27:32Z</dcterms:modified>
</cp:coreProperties>
</file>