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1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692696"/>
            <a:ext cx="7772400" cy="100811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МКОУ «Гончаровская средняя общеобразовательная школа» 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276872"/>
            <a:ext cx="7772400" cy="232256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cs typeface="Aharoni" pitchFamily="2" charset="-79"/>
              </a:rPr>
              <a:t>Проект по биологии </a:t>
            </a:r>
          </a:p>
          <a:p>
            <a:pPr algn="ctr"/>
            <a:r>
              <a:rPr lang="ru-RU" sz="2800" smtClean="0">
                <a:solidFill>
                  <a:schemeClr val="accent4">
                    <a:lumMod val="75000"/>
                  </a:schemeClr>
                </a:solidFill>
                <a:cs typeface="Aharoni" pitchFamily="2" charset="-79"/>
              </a:rPr>
              <a:t>на </a:t>
            </a:r>
            <a:r>
              <a:rPr lang="ru-RU" sz="2800" smtClean="0">
                <a:solidFill>
                  <a:schemeClr val="accent4">
                    <a:lumMod val="75000"/>
                  </a:schemeClr>
                </a:solidFill>
                <a:cs typeface="Aharoni" pitchFamily="2" charset="-79"/>
              </a:rPr>
              <a:t>тему «Интересные 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cs typeface="Aharoni" pitchFamily="2" charset="-79"/>
              </a:rPr>
              <a:t>факты о пчелах»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cs typeface="Aharoni" pitchFamily="2" charset="-79"/>
              </a:rPr>
              <a:t>Выполнил: обучающийся 9 А класса Ященко Д.А.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cs typeface="Aharoni" pitchFamily="2" charset="-79"/>
              </a:rPr>
              <a:t>Руководитель: Старченко М.Г.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cs typeface="Aharoni" pitchFamily="2" charset="-79"/>
              </a:rPr>
              <a:t>2020-2021</a:t>
            </a:r>
            <a:endParaRPr lang="ru-RU" sz="2800" dirty="0">
              <a:solidFill>
                <a:schemeClr val="accent4">
                  <a:lumMod val="75000"/>
                </a:schemeClr>
              </a:solidFill>
              <a:cs typeface="Aharoni" pitchFamily="2" charset="-79"/>
            </a:endParaRPr>
          </a:p>
        </p:txBody>
      </p:sp>
      <p:pic>
        <p:nvPicPr>
          <p:cNvPr id="5" name="Picture 2" descr="Отчего танцуют пчелы? – 7D форма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797152"/>
            <a:ext cx="2304256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Факт 9</a:t>
            </a:r>
          </a:p>
          <a:p>
            <a:r>
              <a:rPr lang="ru-RU" dirty="0" smtClean="0"/>
              <a:t>Не только пыльцу, но и взрывоопасные вещества умело находят эти летающие крохи. Проведенные исследования показали, что они находят взрывчатку, лучше и быстрее хорошо обученных и натренированных псов.</a:t>
            </a:r>
          </a:p>
          <a:p>
            <a:r>
              <a:rPr lang="ru-RU" dirty="0" smtClean="0"/>
              <a:t>Факт 10</a:t>
            </a:r>
          </a:p>
          <a:p>
            <a:r>
              <a:rPr lang="ru-RU" dirty="0" smtClean="0"/>
              <a:t>В зимний период, чтобы матка не замерзла, ее облепляют со всех сторон и двигаются вокруг, согревая и поддерживая температуру в +28 градусов.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Факт 11</a:t>
            </a:r>
          </a:p>
          <a:p>
            <a:r>
              <a:rPr lang="ru-RU" dirty="0" smtClean="0"/>
              <a:t>Пчёлы очень плохо видят и не способны различать объекты, расположенные дальше полутора метров.</a:t>
            </a:r>
          </a:p>
          <a:p>
            <a:r>
              <a:rPr lang="ru-RU" dirty="0" smtClean="0"/>
              <a:t>Факт 12</a:t>
            </a:r>
          </a:p>
          <a:p>
            <a:r>
              <a:rPr lang="ru-RU" dirty="0" smtClean="0"/>
              <a:t>У пчел пять глаз.</a:t>
            </a:r>
            <a:endParaRPr lang="ru-RU" dirty="0"/>
          </a:p>
        </p:txBody>
      </p:sp>
      <p:pic>
        <p:nvPicPr>
          <p:cNvPr id="4" name="Рисунок 3" descr="36266006890_5084fcb41c_k-1024x7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17724" y="3429000"/>
            <a:ext cx="3722020" cy="266429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Я на пасеке</a:t>
            </a:r>
            <a:endParaRPr lang="ru-RU" dirty="0"/>
          </a:p>
        </p:txBody>
      </p:sp>
      <p:pic>
        <p:nvPicPr>
          <p:cNvPr id="4" name="Содержимое 3" descr="o60WOAfQ_E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548680"/>
            <a:ext cx="3528392" cy="47045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внимание!!!</a:t>
            </a:r>
            <a:endParaRPr lang="ru-RU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Цель проекта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: узнать больше о пчелах, об укладе их жизни, особенностях поведения.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Задачи проекта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: - изучить особенности поведения пчел;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- узнать об укладе жизни пчел;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- выяснить ,все ли пчелы одинаковые ;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- узнать неизвестные факты о пчелах</a:t>
            </a:r>
            <a:r>
              <a:rPr lang="ru-RU" dirty="0" smtClean="0"/>
              <a:t>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Пчелиная семья</a:t>
            </a:r>
            <a:endParaRPr lang="ru-RU" dirty="0"/>
          </a:p>
        </p:txBody>
      </p:sp>
      <p:pic>
        <p:nvPicPr>
          <p:cNvPr id="4" name="Содержимое 3" descr="unnam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182686"/>
            <a:ext cx="5832648" cy="36864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Продукция пчеловодства</a:t>
            </a:r>
            <a:endParaRPr lang="ru-RU" dirty="0"/>
          </a:p>
        </p:txBody>
      </p:sp>
      <p:pic>
        <p:nvPicPr>
          <p:cNvPr id="4" name="Содержимое 3" descr="Produkty-pchelovodstv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49980" y="1556792"/>
            <a:ext cx="7838989" cy="25202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Факт 1</a:t>
            </a:r>
          </a:p>
          <a:p>
            <a:r>
              <a:rPr lang="ru-RU" dirty="0" smtClean="0"/>
              <a:t>Пчела - коллективное насекомое, поэтому самостоятельно она долго прожить не сможет. В больших семьях пчела живёт дольше, в маленьких жизнь короче.</a:t>
            </a:r>
          </a:p>
          <a:p>
            <a:r>
              <a:rPr lang="ru-RU" dirty="0" smtClean="0"/>
              <a:t>Факт 2</a:t>
            </a:r>
          </a:p>
          <a:p>
            <a:r>
              <a:rPr lang="ru-RU" dirty="0" smtClean="0"/>
              <a:t>Рацион питания пчел, весьма ограничен. Это нектар, необходимый для поддержания энергии, а также цветочная пыльца - белковый корм.</a:t>
            </a:r>
          </a:p>
          <a:p>
            <a:endParaRPr lang="ru-RU" dirty="0"/>
          </a:p>
        </p:txBody>
      </p:sp>
      <p:pic>
        <p:nvPicPr>
          <p:cNvPr id="4" name="Рисунок 3" descr="unnamed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4437112"/>
            <a:ext cx="2778465" cy="187220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Факт 3</a:t>
            </a:r>
          </a:p>
          <a:p>
            <a:r>
              <a:rPr lang="ru-RU" dirty="0" smtClean="0"/>
              <a:t>Для полноценной жизни пчелам требуются соты. Они строят их из воска, который сами же и выделяют.</a:t>
            </a:r>
          </a:p>
          <a:p>
            <a:r>
              <a:rPr lang="ru-RU" dirty="0" smtClean="0"/>
              <a:t>Факт 4</a:t>
            </a:r>
          </a:p>
          <a:p>
            <a:r>
              <a:rPr lang="ru-RU" dirty="0" smtClean="0"/>
              <a:t>Наивно полагать, что пчёлы боятся дыма, а пчеловод, использующий дымарь во время работы, их отпугивает. На самом деле дым у пчёл ассоциируется с лесным пожаром. Пчела убегает от дыма не, потому что его боится, а для того, чтобы набрать полный зобик меда и готовиться покинуть свой дом.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Факт 5</a:t>
            </a:r>
          </a:p>
          <a:p>
            <a:r>
              <a:rPr lang="ru-RU" dirty="0" smtClean="0"/>
              <a:t>Пчела способна преодолевать довольно большие расстояния, при этом без конкретной цели она улей не покидает. Во время полёта она потребляет нектар который и собирает, а значит для того чтобы полёт был результативным она должна принести больше, чем потребила.</a:t>
            </a:r>
          </a:p>
          <a:p>
            <a:r>
              <a:rPr lang="ru-RU" dirty="0" smtClean="0"/>
              <a:t>Чем ближе пчелиная семья находится к источнику взятка, тем больше она принесет. Считается, что это расстояние должно быть не более 3 км.</a:t>
            </a:r>
          </a:p>
          <a:p>
            <a:endParaRPr lang="ru-RU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4581128"/>
            <a:ext cx="2736304" cy="158417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Факт 6</a:t>
            </a:r>
          </a:p>
          <a:p>
            <a:r>
              <a:rPr lang="ru-RU" dirty="0" smtClean="0"/>
              <a:t>Ошибочно полагать, что все пчёлы, находящиеся в улье, летают за нектаром. На самом деле количество пчел занимающихся внешнеульевыми работами (летные) в разы меньше, чем тех, которые работают внутри улья.</a:t>
            </a:r>
          </a:p>
          <a:p>
            <a:r>
              <a:rPr lang="ru-RU" dirty="0" smtClean="0"/>
              <a:t>Работы внутри улья намного больше, чем снаружи.</a:t>
            </a:r>
          </a:p>
          <a:p>
            <a:r>
              <a:rPr lang="ru-RU" dirty="0" smtClean="0"/>
              <a:t>Нужно кормить расплод, заниматься строительством сот, принимать нектар и т.д. Поэтому пчел, занимающихся внутриульевыми работами, примерно 70% от общего количества.</a:t>
            </a:r>
          </a:p>
          <a:p>
            <a:endParaRPr lang="ru-RU" dirty="0"/>
          </a:p>
        </p:txBody>
      </p:sp>
      <p:pic>
        <p:nvPicPr>
          <p:cNvPr id="4" name="Рисунок 3" descr="1553589221_0_322_3069_2048_600x0_80_0_0_02e1b8e90085aa968ff0c998693488b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4005064"/>
            <a:ext cx="3600400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Факт 7</a:t>
            </a:r>
          </a:p>
          <a:p>
            <a:r>
              <a:rPr lang="ru-RU" dirty="0" smtClean="0"/>
              <a:t>Пчела никогда не умирает внутри улья, исключением является только зима. Она чувствует приближение своей смерти и вовремя покидает улей, улетает, как можно дальше.</a:t>
            </a:r>
          </a:p>
          <a:p>
            <a:r>
              <a:rPr lang="ru-RU" dirty="0" smtClean="0"/>
              <a:t>Факт 8</a:t>
            </a:r>
          </a:p>
          <a:p>
            <a:r>
              <a:rPr lang="ru-RU" dirty="0" smtClean="0"/>
              <a:t>Матка никогда не жалит человека. Несмотря на то, что жало у матки есть, она никогда его не применяет. Точнее применяет его всего один раз в жизни, когда встречает конкурентку. В пчелиной семье всего одна Королева.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46</TotalTime>
  <Words>531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МКОУ «Гончаровская средняя общеобразовательная школа» </vt:lpstr>
      <vt:lpstr>Слайд 2</vt:lpstr>
      <vt:lpstr>Пчелиная семья</vt:lpstr>
      <vt:lpstr>Продукция пчеловодства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Я на пасеке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«Гончаровская средняя общеобразовательная школа» </dc:title>
  <dc:creator>User</dc:creator>
  <cp:lastModifiedBy>User</cp:lastModifiedBy>
  <cp:revision>14</cp:revision>
  <dcterms:created xsi:type="dcterms:W3CDTF">2021-02-26T23:41:29Z</dcterms:created>
  <dcterms:modified xsi:type="dcterms:W3CDTF">2021-04-08T07:22:35Z</dcterms:modified>
</cp:coreProperties>
</file>