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5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3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1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36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46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1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3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2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8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15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1C53-7927-4BF6-BD89-7B006A76B7D3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492B3-5597-498C-9C87-29C5047C3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5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«Осенние изменения в природе»</a:t>
            </a:r>
            <a:br>
              <a:rPr lang="ru-RU" dirty="0" smtClean="0"/>
            </a:br>
            <a:r>
              <a:rPr lang="ru-RU" sz="1800" dirty="0" smtClean="0"/>
              <a:t>Подготовила: воспитатель Гриценко О.Д. (г. Острогожск)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210" y="1825625"/>
            <a:ext cx="773958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2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14:reveal/>
      </p:transition>
    </mc:Choice>
    <mc:Fallback xmlns=""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310" y="389106"/>
            <a:ext cx="9824936" cy="5778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13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349">
        <p:split orient="vert"/>
      </p:transition>
    </mc:Choice>
    <mc:Fallback xmlns="">
      <p:transition spd="slow" advClick="0" advTm="1534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21" y="71436"/>
            <a:ext cx="12026630" cy="67865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160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5611">
        <p:fade/>
      </p:transition>
    </mc:Choice>
    <mc:Fallback xmlns="">
      <p:transition spd="slow" advClick="0" advTm="156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874" y="-414337"/>
            <a:ext cx="13044488" cy="847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4441">
        <p:cut/>
      </p:transition>
    </mc:Choice>
    <mc:Fallback xmlns="">
      <p:transition spd="slow" advClick="0" advTm="14441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45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8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496">
        <p14:reveal/>
      </p:transition>
    </mc:Choice>
    <mc:Fallback xmlns="">
      <p:transition spd="slow" advClick="0" advTm="164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421" y="-628650"/>
            <a:ext cx="12624179" cy="778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5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240">
        <p:split orient="vert"/>
      </p:transition>
    </mc:Choice>
    <mc:Fallback xmlns="">
      <p:transition spd="slow" advClick="0" advTm="1224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000" y="-528639"/>
            <a:ext cx="13544549" cy="788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35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640">
        <p:push dir="u"/>
      </p:transition>
    </mc:Choice>
    <mc:Fallback xmlns="">
      <p:transition spd="slow" advClick="0" advTm="864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</Words>
  <Application>Microsoft Office PowerPoint</Application>
  <PresentationFormat>Произвольный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«Осенние изменения в природе» Подготовила: воспитатель Гриценко О.Д. (г. Острогожск)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vitaliy gritsenko</dc:creator>
  <cp:lastModifiedBy>Пользователь Windows</cp:lastModifiedBy>
  <cp:revision>16</cp:revision>
  <dcterms:created xsi:type="dcterms:W3CDTF">2021-10-12T18:53:39Z</dcterms:created>
  <dcterms:modified xsi:type="dcterms:W3CDTF">2021-10-17T19:02:05Z</dcterms:modified>
</cp:coreProperties>
</file>