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69" r:id="rId3"/>
    <p:sldId id="256" r:id="rId4"/>
    <p:sldId id="270" r:id="rId5"/>
    <p:sldId id="258" r:id="rId6"/>
    <p:sldId id="268" r:id="rId7"/>
    <p:sldId id="261" r:id="rId8"/>
    <p:sldId id="271" r:id="rId9"/>
    <p:sldId id="265" r:id="rId10"/>
    <p:sldId id="257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FF3300"/>
    <a:srgbClr val="FFFF66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5" d="100"/>
          <a:sy n="75" d="100"/>
        </p:scale>
        <p:origin x="-122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CB8F4-2BE6-4E0F-B52E-37FF58F8FD69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F3136-0D26-4200-9DB3-714CC67DD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0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F3136-0D26-4200-9DB3-714CC67DD76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02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4.jpeg"/><Relationship Id="rId7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картинки по дорожному движению\фонновый рисунок 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/>
          <a:stretch/>
        </p:blipFill>
        <p:spPr bwMode="auto">
          <a:xfrm>
            <a:off x="0" y="-27384"/>
            <a:ext cx="9138906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-180528" y="2857061"/>
            <a:ext cx="9505055" cy="100398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prstTxWarp prst="textArchUp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</a:t>
            </a:r>
          </a:p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дорожного движения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8942" y="6282898"/>
            <a:ext cx="162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г. Санкт-Петербург</a:t>
            </a:r>
          </a:p>
          <a:p>
            <a:pPr algn="ctr"/>
            <a:r>
              <a:rPr lang="ru-RU" sz="1400" b="1" smtClean="0"/>
              <a:t>2019 </a:t>
            </a:r>
            <a:r>
              <a:rPr lang="ru-RU" sz="1400" b="1" dirty="0" smtClean="0"/>
              <a:t>г.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7060" y="3731548"/>
            <a:ext cx="421859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  <a:r>
              <a:rPr lang="ru-RU" sz="2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школа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№7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Мороз </a:t>
            </a:r>
          </a:p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Наталья Ивановна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18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аталья\Desktop\картинки по дорожному движению\1302075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" y="4365104"/>
            <a:ext cx="914360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Лента лицом вверх 8"/>
          <p:cNvSpPr/>
          <p:nvPr/>
        </p:nvSpPr>
        <p:spPr>
          <a:xfrm>
            <a:off x="395536" y="116632"/>
            <a:ext cx="8352928" cy="1080120"/>
          </a:xfrm>
          <a:prstGeom prst="ribbon2">
            <a:avLst>
              <a:gd name="adj1" fmla="val 18124"/>
              <a:gd name="adj2" fmla="val 743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43608" y="44624"/>
            <a:ext cx="7198568" cy="965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solidFill>
                  <a:srgbClr val="FF0000"/>
                </a:solidFill>
              </a:rPr>
              <a:t>«Чего не стало?»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2053" name="Picture 5" descr="C:\Users\Наталья\Desktop\картинки по дорожному движению\ДЗ Движение запрещено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24" y="1575373"/>
            <a:ext cx="1793120" cy="179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аталья\Desktop\картинки по дорожному движению\ДЗ Движение на велосеп запрещено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63872"/>
            <a:ext cx="1793120" cy="179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C:\Users\Наталья\Desktop\картинки по дорожному движению\ДЗ Движение пешехода.gif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4" t="11207" r="8835" b="12284"/>
          <a:stretch/>
        </p:blipFill>
        <p:spPr bwMode="auto">
          <a:xfrm>
            <a:off x="2562561" y="1555480"/>
            <a:ext cx="1937431" cy="1801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5" name="Picture 7" descr="C:\Users\Наталья\Desktop\картинки по дорожному движению\ДЗ Велосипедная дорожка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406" y="3645024"/>
            <a:ext cx="1802818" cy="18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Наталья\Desktop\картинки по дорожному движению\ДЗ Пешеходный переход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17032"/>
            <a:ext cx="165894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Наталья\Desktop\картинки по дорожному движению\ДЗ Стоп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310" y="3645024"/>
            <a:ext cx="1739674" cy="173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19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картинки по дорожному движению\фонновый рисунок 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0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195736" y="1701329"/>
            <a:ext cx="4392488" cy="3671887"/>
            <a:chOff x="179512" y="1701329"/>
            <a:chExt cx="5043487" cy="3671887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701329"/>
              <a:ext cx="5043487" cy="3671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483767" y="3429000"/>
              <a:ext cx="2412269" cy="792088"/>
            </a:xfrm>
            <a:prstGeom prst="rect">
              <a:avLst/>
            </a:prstGeom>
            <a:solidFill>
              <a:srgbClr val="FFFF66"/>
            </a:solidFill>
            <a:ln>
              <a:solidFill>
                <a:srgbClr val="FF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131840" y="3068960"/>
            <a:ext cx="403244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Конец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185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картинки по дорожному движению\фонновый рисунок 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/>
          <a:stretch/>
        </p:blipFill>
        <p:spPr bwMode="auto">
          <a:xfrm>
            <a:off x="0" y="-27384"/>
            <a:ext cx="9138906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1196752"/>
            <a:ext cx="73246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дорожного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движения для пешеходов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3202" y="1292862"/>
            <a:ext cx="1442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852936"/>
            <a:ext cx="12430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Цели:</a:t>
            </a:r>
            <a:endParaRPr lang="ru-RU" sz="3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852936"/>
            <a:ext cx="634301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Повторить правила дорожного</a:t>
            </a:r>
          </a:p>
          <a:p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движения для пешеходов.</a:t>
            </a:r>
            <a:endParaRPr lang="ru-RU" sz="3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3861048"/>
            <a:ext cx="64131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Формировать познавательную </a:t>
            </a:r>
          </a:p>
          <a:p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активность.</a:t>
            </a:r>
            <a:endParaRPr lang="ru-RU" sz="3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4800054"/>
            <a:ext cx="541064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Развивать эмоционально </a:t>
            </a:r>
          </a:p>
          <a:p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образное мышление.</a:t>
            </a:r>
            <a:endParaRPr lang="ru-RU" sz="3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018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 descr="C:\Users\Наталья\Desktop\картинки по дорожному движению\13020751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" y="4365104"/>
            <a:ext cx="914360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Лента лицом вверх 32"/>
          <p:cNvSpPr/>
          <p:nvPr/>
        </p:nvSpPr>
        <p:spPr>
          <a:xfrm>
            <a:off x="395536" y="116632"/>
            <a:ext cx="8352928" cy="1080120"/>
          </a:xfrm>
          <a:prstGeom prst="ribbon2">
            <a:avLst>
              <a:gd name="adj1" fmla="val 18124"/>
              <a:gd name="adj2" fmla="val 743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4624"/>
            <a:ext cx="7198568" cy="965919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Загадки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539552" y="4782018"/>
            <a:ext cx="4248472" cy="1599310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</a:rPr>
              <a:t>Дом по улице идет, на работу всех везет,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Не на тонких курьих ножках, а в резиновых сапожках.</a:t>
            </a: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539552" y="3036815"/>
            <a:ext cx="4248472" cy="1688329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</a:rPr>
              <a:t>Не летает, не жужжит, жук по улице бежит,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И горят глаза жука, два блестящих огонька.</a:t>
            </a: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39552" y="1559365"/>
            <a:ext cx="4248472" cy="1221563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</a:rPr>
              <a:t>Я мчусь, держусь за провода – 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Не заблужусь я никогда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6012160" y="2969692"/>
            <a:ext cx="2614848" cy="1827460"/>
            <a:chOff x="6117180" y="3473748"/>
            <a:chExt cx="2614848" cy="18919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Прямоугольная выноска 30"/>
            <p:cNvSpPr/>
            <p:nvPr/>
          </p:nvSpPr>
          <p:spPr>
            <a:xfrm>
              <a:off x="6117180" y="3473748"/>
              <a:ext cx="2614848" cy="1891901"/>
            </a:xfrm>
            <a:prstGeom prst="wedgeRectCallout">
              <a:avLst>
                <a:gd name="adj1" fmla="val -88684"/>
                <a:gd name="adj2" fmla="val -2248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</a:rPr>
                <a:t>Автомобиль. Машина</a:t>
              </a:r>
              <a:r>
                <a:rPr lang="ru-RU" dirty="0"/>
                <a:t>.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pic>
          <p:nvPicPr>
            <p:cNvPr id="1028" name="Picture 4" descr="C:\Users\Наталья\Desktop\картинки по дорожному движению\dreamstimeextrasmall_515965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5624" y="3846744"/>
              <a:ext cx="2470832" cy="14544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Группа 27"/>
          <p:cNvGrpSpPr/>
          <p:nvPr/>
        </p:nvGrpSpPr>
        <p:grpSpPr>
          <a:xfrm>
            <a:off x="6033989" y="4854026"/>
            <a:ext cx="2593019" cy="1743326"/>
            <a:chOff x="6033989" y="4960861"/>
            <a:chExt cx="2614848" cy="18919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6" name="Прямоугольная выноска 35"/>
            <p:cNvSpPr/>
            <p:nvPr/>
          </p:nvSpPr>
          <p:spPr>
            <a:xfrm>
              <a:off x="6033989" y="4960861"/>
              <a:ext cx="2614848" cy="1891901"/>
            </a:xfrm>
            <a:prstGeom prst="wedgeRectCallout">
              <a:avLst>
                <a:gd name="adj1" fmla="val -88684"/>
                <a:gd name="adj2" fmla="val -2248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Автобус</a:t>
              </a:r>
              <a:r>
                <a:rPr lang="ru-RU" dirty="0" smtClean="0"/>
                <a:t>.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pic>
          <p:nvPicPr>
            <p:cNvPr id="35" name="Рисунок 34" descr="C:\Users\Наталья\Desktop\картинки по дорожному движению\3011116-cartoon-london-bus.jpg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1" t="14447" r="10714" b="12580"/>
            <a:stretch/>
          </p:blipFill>
          <p:spPr bwMode="auto">
            <a:xfrm>
              <a:off x="6156176" y="5315227"/>
              <a:ext cx="2324179" cy="144016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37" name="Группа 36"/>
          <p:cNvGrpSpPr/>
          <p:nvPr/>
        </p:nvGrpSpPr>
        <p:grpSpPr>
          <a:xfrm>
            <a:off x="6012160" y="1340768"/>
            <a:ext cx="2614848" cy="1584176"/>
            <a:chOff x="6012160" y="980728"/>
            <a:chExt cx="2614848" cy="1584176"/>
          </a:xfrm>
        </p:grpSpPr>
        <p:sp>
          <p:nvSpPr>
            <p:cNvPr id="23" name="Прямоугольная выноска 22"/>
            <p:cNvSpPr/>
            <p:nvPr/>
          </p:nvSpPr>
          <p:spPr>
            <a:xfrm>
              <a:off x="6012160" y="980728"/>
              <a:ext cx="2614848" cy="1584176"/>
            </a:xfrm>
            <a:prstGeom prst="wedgeRectCallout">
              <a:avLst>
                <a:gd name="adj1" fmla="val -88684"/>
                <a:gd name="adj2" fmla="val -566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Троллейбус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pic>
          <p:nvPicPr>
            <p:cNvPr id="38" name="Picture 3" descr="C:\Users\Наталья\Desktop\картинки по дорожному движению\1-27042012.jpg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58" t="32277" r="19968" b="17599"/>
            <a:stretch/>
          </p:blipFill>
          <p:spPr bwMode="auto">
            <a:xfrm>
              <a:off x="6156175" y="1278363"/>
              <a:ext cx="2324179" cy="121453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642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аталья\Desktop\картинки по дорожному движению\1302075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" y="4365104"/>
            <a:ext cx="914360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Лента лицом вверх 8"/>
          <p:cNvSpPr/>
          <p:nvPr/>
        </p:nvSpPr>
        <p:spPr>
          <a:xfrm>
            <a:off x="395536" y="116632"/>
            <a:ext cx="8352928" cy="1080120"/>
          </a:xfrm>
          <a:prstGeom prst="ribbon2">
            <a:avLst>
              <a:gd name="adj1" fmla="val 18124"/>
              <a:gd name="adj2" fmla="val 743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43608" y="44624"/>
            <a:ext cx="7198568" cy="965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solidFill>
                  <a:srgbClr val="FF0000"/>
                </a:solidFill>
              </a:rPr>
              <a:t>«Чего не стало?»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8016"/>
            <a:ext cx="2159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67036"/>
            <a:ext cx="24638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64" y="2708920"/>
            <a:ext cx="23495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136" y="1104776"/>
            <a:ext cx="1727200" cy="21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673898"/>
            <a:ext cx="2222500" cy="161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008" y="2708920"/>
            <a:ext cx="2387600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264" y="2994372"/>
            <a:ext cx="2235200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20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аталья\Desktop\картинки по дорожному движению\1302075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11" y="4361656"/>
            <a:ext cx="914360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Наталья\Desktop\картинки по дорожному движению\Детский Светофор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9"/>
          <a:stretch/>
        </p:blipFill>
        <p:spPr bwMode="auto">
          <a:xfrm>
            <a:off x="2339752" y="1191692"/>
            <a:ext cx="4464496" cy="46965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Наталья\Desktop\картинки по дорожному движению\светофор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1" t="1538" r="17583"/>
          <a:stretch/>
        </p:blipFill>
        <p:spPr bwMode="auto">
          <a:xfrm>
            <a:off x="755576" y="1307431"/>
            <a:ext cx="2937120" cy="45271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вал 1"/>
          <p:cNvSpPr/>
          <p:nvPr/>
        </p:nvSpPr>
        <p:spPr>
          <a:xfrm>
            <a:off x="1720080" y="1741984"/>
            <a:ext cx="1008112" cy="100811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5088582" y="1512715"/>
            <a:ext cx="3528392" cy="1257473"/>
          </a:xfrm>
          <a:prstGeom prst="wedgeRectCallout">
            <a:avLst>
              <a:gd name="adj1" fmla="val -112030"/>
              <a:gd name="adj2" fmla="val 6715"/>
            </a:avLst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«СТОЙ! </a:t>
            </a:r>
          </a:p>
          <a:p>
            <a:pPr algn="ctr"/>
            <a:r>
              <a:rPr lang="ru-RU" sz="2400" b="1" dirty="0" smtClean="0"/>
              <a:t>Вперед </a:t>
            </a:r>
            <a:r>
              <a:rPr lang="ru-RU" sz="2400" b="1" dirty="0"/>
              <a:t>дороги нет</a:t>
            </a:r>
            <a:r>
              <a:rPr lang="ru-RU" sz="2400" b="1" dirty="0" smtClean="0"/>
              <a:t>»</a:t>
            </a:r>
            <a:endParaRPr lang="ru-RU" dirty="0"/>
          </a:p>
        </p:txBody>
      </p:sp>
      <p:sp>
        <p:nvSpPr>
          <p:cNvPr id="12" name="Лента лицом вверх 11"/>
          <p:cNvSpPr/>
          <p:nvPr/>
        </p:nvSpPr>
        <p:spPr>
          <a:xfrm>
            <a:off x="395536" y="116632"/>
            <a:ext cx="8352928" cy="1080120"/>
          </a:xfrm>
          <a:prstGeom prst="ribbon2">
            <a:avLst>
              <a:gd name="adj1" fmla="val 18124"/>
              <a:gd name="adj2" fmla="val 743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403648" y="44624"/>
            <a:ext cx="6408712" cy="965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</a:rPr>
              <a:t>Правила светофора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09512" y="3066956"/>
            <a:ext cx="1008112" cy="100811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5148064" y="2963615"/>
            <a:ext cx="3497932" cy="1257473"/>
          </a:xfrm>
          <a:prstGeom prst="wedgeRectCallout">
            <a:avLst>
              <a:gd name="adj1" fmla="val -112950"/>
              <a:gd name="adj2" fmla="val 654"/>
            </a:avLst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«К переходу будь ГОТОВ</a:t>
            </a:r>
            <a:r>
              <a:rPr lang="ru-RU" sz="2400" dirty="0" smtClean="0">
                <a:solidFill>
                  <a:srgbClr val="FF0000"/>
                </a:solidFill>
              </a:rPr>
              <a:t>!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709512" y="4401108"/>
            <a:ext cx="1008112" cy="1008112"/>
          </a:xfrm>
          <a:prstGeom prst="ellipse">
            <a:avLst/>
          </a:prstGeom>
          <a:solidFill>
            <a:srgbClr val="00FF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5140300" y="4401108"/>
            <a:ext cx="3536156" cy="1257473"/>
          </a:xfrm>
          <a:prstGeom prst="wedgeRectCallout">
            <a:avLst>
              <a:gd name="adj1" fmla="val -113418"/>
              <a:gd name="adj2" fmla="val 655"/>
            </a:avLst>
          </a:prstGeom>
          <a:solidFill>
            <a:srgbClr val="00FF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</a:t>
            </a:r>
            <a:r>
              <a:rPr lang="ru-RU" sz="2400" dirty="0" smtClean="0">
                <a:solidFill>
                  <a:schemeClr val="tx1"/>
                </a:solidFill>
              </a:rPr>
              <a:t>ВПЕРЕД!</a:t>
            </a:r>
            <a:endParaRPr lang="ru-RU" sz="2400" dirty="0">
              <a:solidFill>
                <a:schemeClr val="tx1"/>
              </a:solidFill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Путь свободен пешеход</a:t>
            </a:r>
            <a:r>
              <a:rPr lang="ru-RU" sz="2400" b="1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5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7" grpId="0" animBg="1"/>
      <p:bldP spid="7" grpId="1" animBg="1"/>
      <p:bldP spid="7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картинки по дорожному движению\фонновый рисуно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7" y="260648"/>
            <a:ext cx="903357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Наталья\Desktop\картинки по дорожному движению\ДЗ Пешеходный переход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7668"/>
            <a:ext cx="1080120" cy="1078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ая выноска 7"/>
          <p:cNvSpPr/>
          <p:nvPr/>
        </p:nvSpPr>
        <p:spPr>
          <a:xfrm>
            <a:off x="179512" y="4149080"/>
            <a:ext cx="1800200" cy="1440160"/>
          </a:xfrm>
          <a:prstGeom prst="wedgeRectCallout">
            <a:avLst>
              <a:gd name="adj1" fmla="val 51608"/>
              <a:gd name="adj2" fmla="val 89036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Дорожная разметка пешеходного перехода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картинки по дорожному движению\фонновый рисуно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9248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Наталья\Desktop\картинки по дорожному движению\ДЗ Пешеходный переход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632"/>
            <a:ext cx="1512168" cy="122413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ая выноска 7"/>
          <p:cNvSpPr/>
          <p:nvPr/>
        </p:nvSpPr>
        <p:spPr>
          <a:xfrm>
            <a:off x="5220072" y="404664"/>
            <a:ext cx="2150889" cy="1368152"/>
          </a:xfrm>
          <a:prstGeom prst="wedgeRectCallout">
            <a:avLst>
              <a:gd name="adj1" fmla="val -109202"/>
              <a:gd name="adj2" fmla="val -27233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Знак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"Пешеходный </a:t>
            </a:r>
            <a:r>
              <a:rPr lang="ru-RU" sz="2400" b="1" dirty="0">
                <a:solidFill>
                  <a:srgbClr val="FF0000"/>
                </a:solidFill>
              </a:rPr>
              <a:t>переход"</a:t>
            </a:r>
          </a:p>
        </p:txBody>
      </p:sp>
    </p:spTree>
    <p:extLst>
      <p:ext uri="{BB962C8B-B14F-4D97-AF65-F5344CB8AC3E}">
        <p14:creationId xmlns:p14="http://schemas.microsoft.com/office/powerpoint/2010/main" val="28718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картинки по дорожному движению\фонновый рисунок 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" t="4792" b="12878"/>
          <a:stretch/>
        </p:blipFill>
        <p:spPr bwMode="auto">
          <a:xfrm>
            <a:off x="72008" y="44624"/>
            <a:ext cx="9036496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707904" y="4437112"/>
            <a:ext cx="1925960" cy="1800200"/>
          </a:xfrm>
          <a:prstGeom prst="ellipse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03648" y="3212976"/>
            <a:ext cx="1925960" cy="1800200"/>
          </a:xfrm>
          <a:prstGeom prst="ellipse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020272" y="1460252"/>
            <a:ext cx="1728192" cy="1608708"/>
          </a:xfrm>
          <a:prstGeom prst="ellipse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99792" y="44624"/>
            <a:ext cx="1584176" cy="1440160"/>
          </a:xfrm>
          <a:prstGeom prst="ellipse">
            <a:avLst/>
          </a:prstGeom>
          <a:solidFill>
            <a:srgbClr val="FF0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42184" y="908720"/>
            <a:ext cx="1781944" cy="1656184"/>
          </a:xfrm>
          <a:prstGeom prst="ellipse">
            <a:avLst/>
          </a:prstGeom>
          <a:solidFill>
            <a:srgbClr val="00FF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5536" y="764704"/>
            <a:ext cx="1781944" cy="1656184"/>
          </a:xfrm>
          <a:prstGeom prst="ellipse">
            <a:avLst/>
          </a:prstGeom>
          <a:solidFill>
            <a:srgbClr val="00FF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508104" y="188640"/>
            <a:ext cx="1907704" cy="1800200"/>
          </a:xfrm>
          <a:prstGeom prst="ellipse">
            <a:avLst/>
          </a:prstGeom>
          <a:solidFill>
            <a:srgbClr val="00FF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6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аталья\Desktop\картинки по дорожному движению\1302075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11" y="4361656"/>
            <a:ext cx="914360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Лента лицом вверх 11"/>
          <p:cNvSpPr/>
          <p:nvPr/>
        </p:nvSpPr>
        <p:spPr>
          <a:xfrm>
            <a:off x="380328" y="78583"/>
            <a:ext cx="8352928" cy="1080120"/>
          </a:xfrm>
          <a:prstGeom prst="ribbon2">
            <a:avLst>
              <a:gd name="adj1" fmla="val 18124"/>
              <a:gd name="adj2" fmla="val 7434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403648" y="44624"/>
            <a:ext cx="6408712" cy="965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</a:rPr>
              <a:t>Дорожные знаки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2032576" y="1457667"/>
            <a:ext cx="2251392" cy="891213"/>
          </a:xfrm>
          <a:prstGeom prst="wedgeRectCallout">
            <a:avLst>
              <a:gd name="adj1" fmla="val -72475"/>
              <a:gd name="adj2" fmla="val -7085"/>
            </a:avLst>
          </a:prstGeom>
          <a:solidFill>
            <a:srgbClr val="FF33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"Движение пешеходов запрещено"</a:t>
            </a:r>
          </a:p>
        </p:txBody>
      </p:sp>
      <p:pic>
        <p:nvPicPr>
          <p:cNvPr id="8194" name="Picture 2" descr="C:\Users\Наталья\Desktop\картинки по дорожному движению\ДЗ Движение запрещено нов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42" y="1417742"/>
            <a:ext cx="1164514" cy="114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Наталья\Desktop\картинки по дорожному движению\ДЗ Движение на велосеп запрещено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477" y="1421909"/>
            <a:ext cx="1142995" cy="114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ая выноска 9"/>
          <p:cNvSpPr/>
          <p:nvPr/>
        </p:nvSpPr>
        <p:spPr>
          <a:xfrm>
            <a:off x="4499992" y="1429647"/>
            <a:ext cx="2448272" cy="1135257"/>
          </a:xfrm>
          <a:prstGeom prst="wedgeRectCallout">
            <a:avLst>
              <a:gd name="adj1" fmla="val 74634"/>
              <a:gd name="adj2" fmla="val -1939"/>
            </a:avLst>
          </a:prstGeom>
          <a:solidFill>
            <a:srgbClr val="FF33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"Движение на велосипедах запрещено"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Запрещается движение велосипедов и мопедов.</a:t>
            </a:r>
          </a:p>
        </p:txBody>
      </p:sp>
      <p:pic>
        <p:nvPicPr>
          <p:cNvPr id="11" name="Рисунок 10" descr="C:\Users\Наталья\Desktop\картинки по дорожному движению\ДЗ Движение пешехода.gif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4" t="11207" r="8835" b="12284"/>
          <a:stretch/>
        </p:blipFill>
        <p:spPr bwMode="auto">
          <a:xfrm>
            <a:off x="251520" y="2861697"/>
            <a:ext cx="1235893" cy="1143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Прямоугольная выноска 13"/>
          <p:cNvSpPr/>
          <p:nvPr/>
        </p:nvSpPr>
        <p:spPr>
          <a:xfrm>
            <a:off x="1979712" y="2898259"/>
            <a:ext cx="2325520" cy="1106805"/>
          </a:xfrm>
          <a:prstGeom prst="wedgeRectCallout">
            <a:avLst>
              <a:gd name="adj1" fmla="val -72787"/>
              <a:gd name="adj2" fmla="val 612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"Пешеходная дорожка"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Разрешается движение только пешеходам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4499992" y="2962675"/>
            <a:ext cx="2520280" cy="1042389"/>
          </a:xfrm>
          <a:prstGeom prst="wedgeRectCallout">
            <a:avLst>
              <a:gd name="adj1" fmla="val 74237"/>
              <a:gd name="adj2" fmla="val 203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"Велосипедная дорожка"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Разрешается движение только на велосипедах и мопедах. </a:t>
            </a:r>
          </a:p>
        </p:txBody>
      </p:sp>
      <p:pic>
        <p:nvPicPr>
          <p:cNvPr id="16" name="Picture 7" descr="C:\Users\Наталья\Desktop\картинки по дорожному движению\ДЗ Велосипедная дорожка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901117"/>
            <a:ext cx="1175955" cy="117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ая выноска 17"/>
          <p:cNvSpPr/>
          <p:nvPr/>
        </p:nvSpPr>
        <p:spPr>
          <a:xfrm>
            <a:off x="5580112" y="4485884"/>
            <a:ext cx="3096344" cy="1098984"/>
          </a:xfrm>
          <a:prstGeom prst="wedgeRectCallout">
            <a:avLst>
              <a:gd name="adj1" fmla="val -73705"/>
              <a:gd name="adj2" fmla="val -4485"/>
            </a:avLst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"Въезд запрещен"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Запрещается въезд всех транспортных средств в данном направлении.</a:t>
            </a:r>
          </a:p>
        </p:txBody>
      </p:sp>
      <p:pic>
        <p:nvPicPr>
          <p:cNvPr id="8195" name="Picture 3" descr="C:\Users\Наталья\Desktop\картинки по дорожному движению\ДЗ Кирпич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1140371" cy="114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85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5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208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тдлтжжтжтж</dc:title>
  <dc:creator>Наталья</dc:creator>
  <cp:lastModifiedBy>PC</cp:lastModifiedBy>
  <cp:revision>47</cp:revision>
  <dcterms:created xsi:type="dcterms:W3CDTF">2012-09-05T05:53:21Z</dcterms:created>
  <dcterms:modified xsi:type="dcterms:W3CDTF">2021-10-11T18:08:12Z</dcterms:modified>
</cp:coreProperties>
</file>