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8" r:id="rId3"/>
    <p:sldId id="259" r:id="rId4"/>
    <p:sldId id="280" r:id="rId5"/>
    <p:sldId id="260" r:id="rId6"/>
    <p:sldId id="266" r:id="rId7"/>
    <p:sldId id="265" r:id="rId8"/>
    <p:sldId id="281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пускают кораблики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 Кораблик и весна - фотограф Maslennikov Dimitry - разное, пейзаж - ФотоФорум.ру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7585" y="1268760"/>
            <a:ext cx="7648830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надели теплую одежду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Reuters images of the year 2012 - Children 2 chinadaily.com.c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24744"/>
            <a:ext cx="864096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Набухают и раскрываются почки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лендари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78478"/>
            <a:ext cx="3528391" cy="327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егодня в Николаеве - температурный рекорд. Но радость преждевременна. Новости Николаев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57096"/>
            <a:ext cx="3563888" cy="365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Появляются цветы –первоцветы, начинает зеленеть травка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нтегрированное занятие Подснежник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814" y="1556792"/>
            <a:ext cx="365516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есна, весенние пейзажи картинки (57 фото) видео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25472"/>
            <a:ext cx="3994145" cy="308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s://im0-tub-ru.yandex.net/i?id=2a6265fbeabe7ba21ac95009706dd125-sr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609270"/>
            <a:ext cx="3384376" cy="224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Птицы улетают в теплые края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im0-tub-ru.yandex.net/i?id=1f4f0faade284c89e5db594db63d82bf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40" y="1844824"/>
            <a:ext cx="7452320" cy="437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39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Прилетели перелетные птицы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асточки картинки. Смотреть фото ласточек и читать описание птицы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3995936" cy="287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quot;Вот какие птички, птички - невелички&quot;. Конспект занятия по экологическому воспитанию во второй младшей группе - Планета Детств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79592"/>
            <a:ext cx="4238782" cy="285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im2-tub-ru.yandex.net/i?id=3d5a1cf7b476a6df48f80a16f1f10e53-125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3768" y="3830018"/>
            <a:ext cx="3960440" cy="30003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Просыпаются насекомые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m0-tub-ru.yandex.net/i?id=ebc0f88270ece9e85b139971b9104987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079" y="866428"/>
            <a:ext cx="4694921" cy="293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0-tub-ru.yandex.net/i?id=332e24659f3aca0398c4b1c9224a70aa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6615"/>
            <a:ext cx="4443532" cy="294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hotoforum.ru/f/photo/000/178/178268_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525" y="3800754"/>
            <a:ext cx="4275715" cy="308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Начинается ледоход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m0-tub-ru.yandex.net/i?id=1e8fac93b7df6f8d42987b5889d7725d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4346" y="1412776"/>
            <a:ext cx="6535308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Грачи начали вить гнезда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риметы: Приметы о дороге, Приметы о животных, Приметы о кошках, Приметы о насекомых, Приметы о погод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5920" y="1556792"/>
            <a:ext cx="6012160" cy="3864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Медведь залег в берлогу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Охота и рыбалка в Якутии - Как спит медведь в берлоге и почему медведь сосет лапу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4"/>
            <a:ext cx="82296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Дети пускают кораблики</vt:lpstr>
      <vt:lpstr>Набухают и раскрываются почки</vt:lpstr>
      <vt:lpstr>Появляются цветы –первоцветы, начинает зеленеть травка</vt:lpstr>
      <vt:lpstr>Птицы улетают в теплые края</vt:lpstr>
      <vt:lpstr>Прилетели перелетные птицы</vt:lpstr>
      <vt:lpstr>Просыпаются насекомые</vt:lpstr>
      <vt:lpstr>Начинается ледоход</vt:lpstr>
      <vt:lpstr>Грачи начали вить гнезда</vt:lpstr>
      <vt:lpstr>Медведь залег в берлогу</vt:lpstr>
      <vt:lpstr>Дети надели теплую одежду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Тает снег</dc:title>
  <dc:creator>Валентина</dc:creator>
  <cp:lastModifiedBy>Lenovo</cp:lastModifiedBy>
  <cp:revision>23</cp:revision>
  <dcterms:created xsi:type="dcterms:W3CDTF">2015-03-19T16:24:15Z</dcterms:created>
  <dcterms:modified xsi:type="dcterms:W3CDTF">2021-10-17T19:35:02Z</dcterms:modified>
</cp:coreProperties>
</file>