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39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7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005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27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90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02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657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2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10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7BB98-AB50-494F-AD0A-B57045E59C0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A63B9-D912-4D86-A954-1E180933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1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7d60418042d538117ebd00043d2dd031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42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"/>
            <a:ext cx="7772400" cy="908719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Тает снег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Энциклопедия. Ландшафтная Архитектур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9204" y="764704"/>
            <a:ext cx="9144000" cy="808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750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Прилетели снегири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ема занятий - Птицы раскраска птица клёст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1" y="908720"/>
            <a:ext cx="9143999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203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Звонко поет скворец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раздники и памятные даты - 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1" y="764704"/>
            <a:ext cx="9143999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568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Начинается листопад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Читающий малыш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1" y="836712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651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86836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Начинается капель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ПЕРВЫЙ ВЕСЕННИЙ ПОЗИТИВ. - Запись пользователя Рыжая Бестия - Блоги веб 3.0 на Имхоне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68364"/>
            <a:ext cx="9144000" cy="5989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453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лугу расцвел одуванчик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vega - Весна пришл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1" y="692696"/>
            <a:ext cx="9143999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896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310aee925a5376da7702452b03dd680a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5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3e08bd43208d38bce982c61e76156bf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4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2f4f964aca153d15eff52582fded5219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8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87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0-tub-ru.yandex.net/i?id=0ced0887802fcf4aa7aaaf2779421146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85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7bcfb43b91d270b855388edcf1f9b4d1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3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72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9e23d8554195804fc87720a26c60b0f5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9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38f538113a6537c12b44b7d9e36940c9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76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0-tub-ru.yandex.net/i?id=3db8be8874fcd3391a15c3ac107733c6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Широкоэкранный</PresentationFormat>
  <Paragraphs>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Тает снег</vt:lpstr>
      <vt:lpstr>Прилетели снегири</vt:lpstr>
      <vt:lpstr>Звонко поет скворец</vt:lpstr>
      <vt:lpstr>Начинается листопад</vt:lpstr>
      <vt:lpstr>Начинается капель</vt:lpstr>
      <vt:lpstr>На лугу расцвел одуванчик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2021-10-17T19:30:12Z</dcterms:created>
  <dcterms:modified xsi:type="dcterms:W3CDTF">2021-10-17T19:33:49Z</dcterms:modified>
</cp:coreProperties>
</file>