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1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moypolk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rmoza\Downloads\фото бессмертный полк\images (5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249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08104" y="5661248"/>
            <a:ext cx="331236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bg1"/>
                </a:solidFill>
              </a:rPr>
              <a:t>Цаюк</a:t>
            </a:r>
            <a:r>
              <a:rPr lang="ru-RU" b="1" i="1" dirty="0" smtClean="0">
                <a:solidFill>
                  <a:schemeClr val="bg1"/>
                </a:solidFill>
              </a:rPr>
              <a:t> Ксения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4 Б класс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Школа №8 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209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6" y="116632"/>
            <a:ext cx="8820472" cy="101431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Владимиров Иван </a:t>
            </a:r>
            <a:r>
              <a:rPr lang="ru-RU" sz="3600" b="1" dirty="0"/>
              <a:t>Сергеевич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52736"/>
            <a:ext cx="225915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908720"/>
            <a:ext cx="68762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1941 года Иван встречал учеником второго курса Московского ремесленного училища № 5.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сентябре 1941 года училище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приписано к Московскому авиационному заводу № 22.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Спустя месяц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стажировки у опытных мастеров,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встали за станки: точить детали для сборки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самолетов.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когда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Ивану исполнилось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пехотное командное училище. Через год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звании младшего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лейтенанта он прибыл на Белорусский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фронт. 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1945 года советские войска освобождали один за другим европейские города. Именно на польской земле младший лейтенант Владимиров попадет в летопись побед 162 стрелковой дивизии, как образцовый офицер, настоящий патриот своей страны.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удостоили правительственной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 «Красная Звезда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594962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после Великой победы до 1960 года он продолжал служить Родине в Вооруженных силах. А после увольнения в запас поселился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Томилино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Устроился на завод ТЗПП, где им был пройден путь от ученика наладчика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заместителя начальника цеха. Его фотография не сходила с заводской «Доски Почета».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Иван Сергеевич вместе с супругой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ожиданием очень важных для них дат. В этом году они отметят 60-летие со дня совместной жизни, Ивану Сергеевичу исполнится 90. Но, как и 70 лет назад, теперь уже подполковник в отставке И.С. Владимиров особо ждет весну, май и великий день Победы. </a:t>
            </a:r>
          </a:p>
        </p:txBody>
      </p:sp>
    </p:spTree>
    <p:extLst>
      <p:ext uri="{BB962C8B-B14F-4D97-AF65-F5344CB8AC3E}">
        <p14:creationId xmlns:p14="http://schemas.microsoft.com/office/powerpoint/2010/main" val="3102881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427984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кому дорога память о фронтовиках-победителях,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внести информацию о родственниках  на едином сайте </a:t>
            </a:r>
          </a:p>
          <a:p>
            <a:pPr marL="64008" indent="0" algn="ctr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://moypolk.ru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ctr"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Шествие бессмертного полка в 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Томилино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пройдет 9 мая в 20 часов на территории гимназии 18.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Formoza\Downloads\фото бессмертный полк\images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3240360" cy="169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ormoza\Downloads\фото бессмертный полк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13176"/>
            <a:ext cx="2808312" cy="166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Formoza\Downloads\фото бессмертный полк\images (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75272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Formoza\Downloads\фото бессмертный полк\images (1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237" y="188640"/>
            <a:ext cx="588823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622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19" y="5184"/>
            <a:ext cx="9144000" cy="685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42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Что такое бессмертный полк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229600" cy="4572000"/>
          </a:xfrm>
        </p:spPr>
        <p:txBody>
          <a:bodyPr>
            <a:normAutofit lnSpcReduction="10000"/>
          </a:bodyPr>
          <a:lstStyle/>
          <a:p>
            <a:pPr marL="6400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err="1">
                <a:latin typeface="Calibri"/>
                <a:ea typeface="Calibri"/>
                <a:cs typeface="Times New Roman"/>
              </a:rPr>
              <a:t>Бессме́ртный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 полк — общественная акция, </a:t>
            </a:r>
            <a:r>
              <a:rPr lang="ru-RU" sz="3200" dirty="0" err="1">
                <a:latin typeface="Calibri"/>
                <a:ea typeface="Calibri"/>
                <a:cs typeface="Times New Roman"/>
              </a:rPr>
              <a:t>проводящаяся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 в России и ряде стран ближнего и дальнего зарубежья в День Победы, в ходе которой участники идут колонной и несут транспаранты с фотопортретами своих родственников, участвовавших или пострадавших в Великой Отечественной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войне.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286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возникновения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70000" lnSpcReduction="20000"/>
          </a:bodyPr>
          <a:lstStyle/>
          <a:p>
            <a:pPr marL="6400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Calibri"/>
                <a:ea typeface="Calibri"/>
                <a:cs typeface="Times New Roman"/>
              </a:rPr>
              <a:t>Акция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«Бессмертный полк» была инициирована сотрудниками местной телекомпании «ТВ-2» в 2012 году в Томске, когда по центральной улице города прошли более шести тысяч человек, пронеся более двух тысяч фотопортретов участников Великой Отечественной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войны. </a:t>
            </a:r>
          </a:p>
          <a:p>
            <a:pPr marL="6400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Calibri"/>
                <a:ea typeface="Calibri"/>
                <a:cs typeface="Times New Roman"/>
              </a:rPr>
              <a:t>В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2013 году акция была проведена в 120 городах и селах России, а в 2014 году — «Бессмертный полк» прошел в 500 городах в семи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странах. </a:t>
            </a:r>
          </a:p>
          <a:p>
            <a:pPr marL="6400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Calibri"/>
                <a:ea typeface="Calibri"/>
                <a:cs typeface="Times New Roman"/>
              </a:rPr>
              <a:t>Согласно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данным сайта движения «Бессмертный полк», по состоянию на 2015 год, координаторы движения находятся почти в 600 населённых пунктах 10 стран — России, Украины, Казахстана, Кыргызстана, Израиля, Белоруссии, Эстонии, Монголии, США и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Норвегии.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1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80928"/>
            <a:ext cx="8712968" cy="3673880"/>
          </a:xfrm>
        </p:spPr>
        <p:txBody>
          <a:bodyPr/>
          <a:lstStyle/>
          <a:p>
            <a:pPr marL="64008" indent="0" algn="just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В своем докладе-презентации я хотела бы почтить память жителей  </a:t>
            </a:r>
            <a:r>
              <a:rPr lang="ru-RU" b="1" dirty="0" err="1" smtClean="0">
                <a:solidFill>
                  <a:srgbClr val="FFFF00"/>
                </a:solidFill>
              </a:rPr>
              <a:t>Томилино</a:t>
            </a:r>
            <a:r>
              <a:rPr lang="ru-RU" b="1" dirty="0" smtClean="0">
                <a:solidFill>
                  <a:srgbClr val="FFFF00"/>
                </a:solidFill>
              </a:rPr>
              <a:t> участников Великой Отечественной Войны, которые внесены в Бессмертный полк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</a:p>
          <a:p>
            <a:pPr marL="64008" indent="0" algn="just">
              <a:buNone/>
            </a:pPr>
            <a:endParaRPr lang="ru-RU" b="1" dirty="0" smtClean="0"/>
          </a:p>
          <a:p>
            <a:pPr marL="64008" indent="0" algn="just">
              <a:buNone/>
            </a:pPr>
            <a:r>
              <a:rPr lang="ru-RU" b="1" dirty="0" smtClean="0"/>
              <a:t>Данные взяты  на сайте</a:t>
            </a:r>
            <a:r>
              <a:rPr lang="en-US" b="1" dirty="0" smtClean="0"/>
              <a:t> www.moypolk.ru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4" y="260648"/>
            <a:ext cx="8424863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084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Иванов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Евгений </a:t>
            </a:r>
            <a:r>
              <a:rPr lang="ru-RU" b="1" dirty="0">
                <a:solidFill>
                  <a:srgbClr val="FF0000"/>
                </a:solidFill>
              </a:rPr>
              <a:t>Алексеевич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96752"/>
            <a:ext cx="203988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142" y="908720"/>
            <a:ext cx="68042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марта 1926 года в г. Вязьма Смоленской области.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14 лет ушел в партизанский отряд, а через два года в составе отдельной противотанковой роты 694 стрелкового полка 383 стрелковой дивизии оказался в действующей армии.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1943 года началась его военная жизнь. Ему было всего 16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январе 1945 года я участвовал в Висло-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Одерской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операции в качестве наводчика противотанкового расчета отдельной противотанковой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этих боях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противотанковым расчетом были подбиты немецкий средний танк, автомашина с немецкими пехотинцами и самоходное орудие, обстреливающее из засады расположение наших сил. Командиром полка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представлен к награде.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Освобождал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Варшаву, за что был награжден медалью «За освобождении Варшавы» от советского правительства и второй медалью от правительства Польши. 9 мая 1945 года был награжден медалями «За взятие Берлина» и «За победу над Германией в Великой Отечественной войне».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1961 году Е.А. Иванов приехал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Томилино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работать на завод «Звезда». С этого момента началась новая страница его биографии, которая навсегда связала его с военно-космической отраслью нашей страны.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973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Горбунов Василий </a:t>
            </a:r>
            <a:r>
              <a:rPr lang="ru-RU" sz="3600" b="1" dirty="0">
                <a:solidFill>
                  <a:srgbClr val="FF0000"/>
                </a:solidFill>
              </a:rPr>
              <a:t>Андреевич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382" y="1052736"/>
            <a:ext cx="354909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871" y="105273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ahoma"/>
              </a:rPr>
              <a:t>Горбунов Василий Андреевич,1915 года рождения, был призван в ряды Вооруженных сил   с начала войны был танкистом-механиком. Служил в 62 Армии генерала Чуйкова. Награжден: Орденом Красной Звезды, Орденом Боевого Красного знамени, Орденом Отечественной войны , медалями: За Отвагу, За взятие Сталинграда, за взятие Берлина. Был демобилизован  старшим лейтенантом в 1947 году, зимой.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43461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/>
          </a:bodyPr>
          <a:lstStyle/>
          <a:p>
            <a:r>
              <a:rPr lang="ru-RU" sz="3600" b="1" dirty="0" err="1" smtClean="0"/>
              <a:t>Беседин</a:t>
            </a:r>
            <a:r>
              <a:rPr lang="ru-RU" sz="3600" b="1" dirty="0" smtClean="0"/>
              <a:t> Василий </a:t>
            </a:r>
            <a:r>
              <a:rPr lang="ru-RU" sz="3600" b="1" dirty="0"/>
              <a:t>Лукьянович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680" y="1844824"/>
            <a:ext cx="332232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052736"/>
            <a:ext cx="56166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ahoma"/>
              </a:rPr>
              <a:t>Родился в Краснодарском крае, станица </a:t>
            </a:r>
            <a:r>
              <a:rPr lang="ru-RU" sz="2000" dirty="0" err="1">
                <a:latin typeface="Tahoma"/>
              </a:rPr>
              <a:t>Хоперская</a:t>
            </a:r>
            <a:r>
              <a:rPr lang="ru-RU" sz="2000" dirty="0">
                <a:latin typeface="Tahoma"/>
              </a:rPr>
              <a:t> 24 января 1925г</a:t>
            </a:r>
            <a:r>
              <a:rPr lang="ru-RU" sz="2000" dirty="0" smtClean="0">
                <a:latin typeface="Tahoma"/>
              </a:rPr>
              <a:t>.</a:t>
            </a:r>
          </a:p>
          <a:p>
            <a:r>
              <a:rPr lang="ru-RU" sz="2000" dirty="0" smtClean="0">
                <a:latin typeface="Tahoma"/>
              </a:rPr>
              <a:t>Когда </a:t>
            </a:r>
            <a:r>
              <a:rPr lang="ru-RU" sz="2000" dirty="0">
                <a:latin typeface="Tahoma"/>
              </a:rPr>
              <a:t>началась война был призван на фронт. Воевал в 19 стрелковой батарее. В бою вблизи реки Курка был ранен и попал в плен 13 июня 1943г. Долгое время считался убитым и похороненным там же в братской могиле у реки. Через много лет его сын случайно оказавшись в тех местах нашел имя своего отца на мемориальной плите среди погибших. </a:t>
            </a:r>
            <a:r>
              <a:rPr lang="ru-RU" sz="2000" dirty="0" smtClean="0">
                <a:latin typeface="Tahoma"/>
              </a:rPr>
              <a:t>После </a:t>
            </a:r>
            <a:r>
              <a:rPr lang="ru-RU" sz="2000" dirty="0">
                <a:latin typeface="Tahoma"/>
              </a:rPr>
              <a:t>освобождения из плена вернулся в родную станицу, но вскоре уехал </a:t>
            </a:r>
            <a:r>
              <a:rPr lang="ru-RU" sz="2000" dirty="0" smtClean="0">
                <a:latin typeface="Tahoma"/>
              </a:rPr>
              <a:t>восстанавливать </a:t>
            </a:r>
            <a:r>
              <a:rPr lang="ru-RU" sz="2000" dirty="0">
                <a:latin typeface="Tahoma"/>
              </a:rPr>
              <a:t>города. </a:t>
            </a:r>
            <a:endParaRPr lang="ru-RU" sz="2000" dirty="0" smtClean="0">
              <a:latin typeface="Tahoma"/>
            </a:endParaRPr>
          </a:p>
          <a:p>
            <a:r>
              <a:rPr lang="ru-RU" sz="2000" dirty="0" smtClean="0">
                <a:latin typeface="Tahoma"/>
              </a:rPr>
              <a:t>Работал </a:t>
            </a:r>
            <a:r>
              <a:rPr lang="ru-RU" sz="2000" dirty="0">
                <a:latin typeface="Tahoma"/>
              </a:rPr>
              <a:t>на стройках города Люберцы. Там же встретил свою жену. </a:t>
            </a:r>
            <a:endParaRPr lang="ru-RU" sz="2000" dirty="0" smtClean="0">
              <a:latin typeface="Tahoma"/>
            </a:endParaRPr>
          </a:p>
          <a:p>
            <a:r>
              <a:rPr lang="ru-RU" sz="2000" dirty="0" smtClean="0">
                <a:latin typeface="Tahoma"/>
              </a:rPr>
              <a:t>Награжден </a:t>
            </a:r>
            <a:r>
              <a:rPr lang="ru-RU" sz="2000" dirty="0">
                <a:latin typeface="Tahoma"/>
              </a:rPr>
              <a:t>орденом Отечественной войны </a:t>
            </a:r>
            <a:r>
              <a:rPr lang="ru-RU" sz="2000" dirty="0" err="1">
                <a:latin typeface="Tahoma"/>
              </a:rPr>
              <a:t>ll</a:t>
            </a:r>
            <a:r>
              <a:rPr lang="ru-RU" sz="2000" dirty="0">
                <a:latin typeface="Tahoma"/>
              </a:rPr>
              <a:t> степени. Умер 10 ноября 2008г.   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83039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3600" b="1" dirty="0" err="1" smtClean="0"/>
              <a:t>Костельцов</a:t>
            </a:r>
            <a:r>
              <a:rPr lang="ru-RU" sz="3600" b="1" dirty="0" smtClean="0"/>
              <a:t> Владимир </a:t>
            </a:r>
            <a:r>
              <a:rPr lang="ru-RU" sz="3600" b="1" dirty="0"/>
              <a:t>Иванович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68760"/>
            <a:ext cx="3275856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412776"/>
            <a:ext cx="56886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Иванович родился в 1920 году в г. Уфа. Сам он был из семьи военных, так что его путь был практически предопределен – служба Родине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Иванович прошел всю войну, был неоднократно контужен, получил боевые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со своими однополчанами освобождал Украину, а победный май встретил в Будапеште.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Костельцов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продолжил службу, семья много ездила по гарнизонам, в памяти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дочери остались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теплая, хлебосольная Кубань, и суровая Чита, и беспокойное Оренбуржье. Но, к великому сожалению, Владимир Иванович не долго прожил в любящем окружении жены и детей – в 1958 году, в возрасте всего 38 лет, его не стало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776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Рыжиков Иван </a:t>
            </a:r>
            <a:r>
              <a:rPr lang="ru-RU" sz="3600" b="1" dirty="0"/>
              <a:t>Васильевич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90" y="1124744"/>
            <a:ext cx="4788024" cy="5229200"/>
          </a:xfrm>
        </p:spPr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июля 1922 года в дер. Жерновка на Смоленщине.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школы совпало с началом Великой Отечественной войны. Участвовал в боях на Северо-западном фронте, на Курской дуге, в Молдавии, Польше, Румынии, Болгарии.</a:t>
            </a:r>
          </a:p>
          <a:p>
            <a:pPr marL="64008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Почетный гражданин пос.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Томилино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Люберецкого района Московской области. Известный российский поэт-фронтовик.</a:t>
            </a:r>
          </a:p>
          <a:p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271" y="1124744"/>
            <a:ext cx="4211960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447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295</TotalTime>
  <Words>956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Презентация PowerPoint</vt:lpstr>
      <vt:lpstr>Что такое бессмертный полк</vt:lpstr>
      <vt:lpstr>История возникновения</vt:lpstr>
      <vt:lpstr>Презентация PowerPoint</vt:lpstr>
      <vt:lpstr>Иванов Евгений Алексеевич</vt:lpstr>
      <vt:lpstr>Горбунов Василий Андреевич</vt:lpstr>
      <vt:lpstr>Беседин Василий Лукьянович</vt:lpstr>
      <vt:lpstr>Костельцов Владимир Иванович</vt:lpstr>
      <vt:lpstr>Рыжиков Иван Васильевич</vt:lpstr>
      <vt:lpstr>Владимиров Иван Сергеевич</vt:lpstr>
      <vt:lpstr>Презентация PowerPoint</vt:lpstr>
      <vt:lpstr>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Formoza</dc:creator>
  <cp:lastModifiedBy>Formoza</cp:lastModifiedBy>
  <cp:revision>18</cp:revision>
  <dcterms:created xsi:type="dcterms:W3CDTF">2015-04-25T08:10:42Z</dcterms:created>
  <dcterms:modified xsi:type="dcterms:W3CDTF">2015-04-28T20:01:29Z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456894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