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9" r:id="rId12"/>
    <p:sldId id="275" r:id="rId13"/>
    <p:sldId id="27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A6F556-8DB0-4F7D-8546-71630A38F4AA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12E03A-922B-44A1-BE48-D3941358EB53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</a:rPr>
            <a:t>Биологические</a:t>
          </a:r>
          <a:endParaRPr lang="ru-RU" dirty="0">
            <a:latin typeface="Comic Sans MS" pitchFamily="66" charset="0"/>
          </a:endParaRPr>
        </a:p>
      </dgm:t>
    </dgm:pt>
    <dgm:pt modelId="{77D913C9-CC8E-435F-A253-015FD470952F}" type="parTrans" cxnId="{8E10C2E9-17B5-492A-AA0A-A9F852709410}">
      <dgm:prSet/>
      <dgm:spPr/>
      <dgm:t>
        <a:bodyPr/>
        <a:lstStyle/>
        <a:p>
          <a:endParaRPr lang="ru-RU"/>
        </a:p>
      </dgm:t>
    </dgm:pt>
    <dgm:pt modelId="{56794688-D8A3-410B-B91A-C0308844CB8B}" type="sibTrans" cxnId="{8E10C2E9-17B5-492A-AA0A-A9F852709410}">
      <dgm:prSet/>
      <dgm:spPr/>
      <dgm:t>
        <a:bodyPr/>
        <a:lstStyle/>
        <a:p>
          <a:endParaRPr lang="ru-RU"/>
        </a:p>
      </dgm:t>
    </dgm:pt>
    <dgm:pt modelId="{CB149DEB-6C50-400E-AD73-D6AA0400C89F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патология беременности 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D8C8B976-1E04-4976-8F09-65E0ACDB0929}" type="parTrans" cxnId="{A310EBAE-32A8-49E7-8A8F-8AEFDF60BCD4}">
      <dgm:prSet/>
      <dgm:spPr/>
      <dgm:t>
        <a:bodyPr/>
        <a:lstStyle/>
        <a:p>
          <a:endParaRPr lang="ru-RU"/>
        </a:p>
      </dgm:t>
    </dgm:pt>
    <dgm:pt modelId="{1DE123D0-8CB1-487F-B485-264E1379CE00}" type="sibTrans" cxnId="{A310EBAE-32A8-49E7-8A8F-8AEFDF60BCD4}">
      <dgm:prSet/>
      <dgm:spPr/>
      <dgm:t>
        <a:bodyPr/>
        <a:lstStyle/>
        <a:p>
          <a:endParaRPr lang="ru-RU"/>
        </a:p>
      </dgm:t>
    </dgm:pt>
    <dgm:pt modelId="{4DD5B0E2-7D09-4A3F-950C-96A22B45B6FA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Недоношенность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459519A6-B050-4B86-8DFE-379E193D69C8}" type="parTrans" cxnId="{DBB68E17-2054-45F6-BC2F-E6DE235E8F87}">
      <dgm:prSet/>
      <dgm:spPr/>
      <dgm:t>
        <a:bodyPr/>
        <a:lstStyle/>
        <a:p>
          <a:endParaRPr lang="ru-RU"/>
        </a:p>
      </dgm:t>
    </dgm:pt>
    <dgm:pt modelId="{B2F4F855-A9EA-4833-84AC-1FC15AB696E4}" type="sibTrans" cxnId="{DBB68E17-2054-45F6-BC2F-E6DE235E8F87}">
      <dgm:prSet/>
      <dgm:spPr/>
      <dgm:t>
        <a:bodyPr/>
        <a:lstStyle/>
        <a:p>
          <a:endParaRPr lang="ru-RU"/>
        </a:p>
      </dgm:t>
    </dgm:pt>
    <dgm:pt modelId="{6A73B56B-068B-4AF6-B255-62262A20C575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</a:rPr>
            <a:t>Социальные</a:t>
          </a:r>
          <a:endParaRPr lang="ru-RU" dirty="0">
            <a:latin typeface="Comic Sans MS" pitchFamily="66" charset="0"/>
          </a:endParaRPr>
        </a:p>
      </dgm:t>
    </dgm:pt>
    <dgm:pt modelId="{7B9346A1-57FC-4E2B-A196-DE6051B56312}" type="parTrans" cxnId="{980A6FBA-BDE0-40AB-BDEC-3DA4E0A9F3C2}">
      <dgm:prSet/>
      <dgm:spPr/>
      <dgm:t>
        <a:bodyPr/>
        <a:lstStyle/>
        <a:p>
          <a:endParaRPr lang="ru-RU"/>
        </a:p>
      </dgm:t>
    </dgm:pt>
    <dgm:pt modelId="{4BD60F8C-719B-42C9-BB81-516FEDDD2671}" type="sibTrans" cxnId="{980A6FBA-BDE0-40AB-BDEC-3DA4E0A9F3C2}">
      <dgm:prSet/>
      <dgm:spPr/>
      <dgm:t>
        <a:bodyPr/>
        <a:lstStyle/>
        <a:p>
          <a:endParaRPr lang="ru-RU"/>
        </a:p>
      </dgm:t>
    </dgm:pt>
    <dgm:pt modelId="{8D70E0AB-136D-4BA3-BC51-EE6A45AB4BDF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длительное ограничение жизнедеятельности ребенка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155A9971-2993-4063-BE2A-A8EAB4446827}" type="parTrans" cxnId="{4C96CB24-F172-4A88-B17C-A4C548913E92}">
      <dgm:prSet/>
      <dgm:spPr/>
      <dgm:t>
        <a:bodyPr/>
        <a:lstStyle/>
        <a:p>
          <a:endParaRPr lang="ru-RU"/>
        </a:p>
      </dgm:t>
    </dgm:pt>
    <dgm:pt modelId="{04523FEB-77D5-4C2F-BF57-E1DF350040ED}" type="sibTrans" cxnId="{4C96CB24-F172-4A88-B17C-A4C548913E92}">
      <dgm:prSet/>
      <dgm:spPr/>
      <dgm:t>
        <a:bodyPr/>
        <a:lstStyle/>
        <a:p>
          <a:endParaRPr lang="ru-RU"/>
        </a:p>
      </dgm:t>
    </dgm:pt>
    <dgm:pt modelId="{3C21AA68-9F82-4D00-A901-1337B9EEF939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неблагоприятные условия воспитания, частые психотравмирующие ситуации в жизни ребенка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0DB04F58-FA6A-4C3B-A63D-8C6DE96C7852}" type="parTrans" cxnId="{67E8B77D-2489-4716-9C64-16D84BF88CEE}">
      <dgm:prSet/>
      <dgm:spPr/>
      <dgm:t>
        <a:bodyPr/>
        <a:lstStyle/>
        <a:p>
          <a:endParaRPr lang="ru-RU"/>
        </a:p>
      </dgm:t>
    </dgm:pt>
    <dgm:pt modelId="{B297539C-E584-4875-B846-D9FFB09892CB}" type="sibTrans" cxnId="{67E8B77D-2489-4716-9C64-16D84BF88CEE}">
      <dgm:prSet/>
      <dgm:spPr/>
      <dgm:t>
        <a:bodyPr/>
        <a:lstStyle/>
        <a:p>
          <a:endParaRPr lang="ru-RU"/>
        </a:p>
      </dgm:t>
    </dgm:pt>
    <dgm:pt modelId="{DC7E3DD4-FCCA-4C69-8036-6B0A93C31C07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асфиксия и травмы при родах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C384D216-9869-4ADC-A0B8-D4CAD91604FF}" type="parTrans" cxnId="{108838A2-D53B-424F-A494-B50578D7752E}">
      <dgm:prSet/>
      <dgm:spPr/>
      <dgm:t>
        <a:bodyPr/>
        <a:lstStyle/>
        <a:p>
          <a:endParaRPr lang="ru-RU"/>
        </a:p>
      </dgm:t>
    </dgm:pt>
    <dgm:pt modelId="{1FBBB368-8C4D-4E69-BFB1-F919AE0D3640}" type="sibTrans" cxnId="{108838A2-D53B-424F-A494-B50578D7752E}">
      <dgm:prSet/>
      <dgm:spPr/>
      <dgm:t>
        <a:bodyPr/>
        <a:lstStyle/>
        <a:p>
          <a:endParaRPr lang="ru-RU"/>
        </a:p>
      </dgm:t>
    </dgm:pt>
    <dgm:pt modelId="{19F49853-3B1B-46F2-8212-6AEA3C000B91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заболевания инфекционного, токсического и травматического характера на ранних этапах развития ребенка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F4A75BA1-4BFF-44BD-AFF7-525192F443C3}" type="parTrans" cxnId="{46C4A7EB-2667-48C8-AE9E-38E7E552B4F5}">
      <dgm:prSet/>
      <dgm:spPr/>
      <dgm:t>
        <a:bodyPr/>
        <a:lstStyle/>
        <a:p>
          <a:endParaRPr lang="ru-RU"/>
        </a:p>
      </dgm:t>
    </dgm:pt>
    <dgm:pt modelId="{79BB2C95-E833-4434-885F-E59516D18081}" type="sibTrans" cxnId="{46C4A7EB-2667-48C8-AE9E-38E7E552B4F5}">
      <dgm:prSet/>
      <dgm:spPr/>
      <dgm:t>
        <a:bodyPr/>
        <a:lstStyle/>
        <a:p>
          <a:endParaRPr lang="ru-RU"/>
        </a:p>
      </dgm:t>
    </dgm:pt>
    <dgm:pt modelId="{6780E22A-0338-4D71-96DC-D898404E155C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генетическая обусловленность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0209D981-9551-417C-9AC1-C45FF8BC0B35}" type="parTrans" cxnId="{3E3A8B78-1B1C-46FF-A179-4C077D261728}">
      <dgm:prSet/>
      <dgm:spPr/>
      <dgm:t>
        <a:bodyPr/>
        <a:lstStyle/>
        <a:p>
          <a:endParaRPr lang="ru-RU"/>
        </a:p>
      </dgm:t>
    </dgm:pt>
    <dgm:pt modelId="{B73D867E-FE2A-4766-B60B-F9E67027A436}" type="sibTrans" cxnId="{3E3A8B78-1B1C-46FF-A179-4C077D261728}">
      <dgm:prSet/>
      <dgm:spPr/>
      <dgm:t>
        <a:bodyPr/>
        <a:lstStyle/>
        <a:p>
          <a:endParaRPr lang="ru-RU"/>
        </a:p>
      </dgm:t>
    </dgm:pt>
    <dgm:pt modelId="{B0C24EF0-B852-478E-BBBB-70E04839355E}" type="pres">
      <dgm:prSet presAssocID="{1FA6F556-8DB0-4F7D-8546-71630A38F4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4DE386-AA69-4CE8-8DE9-157EB65AE975}" type="pres">
      <dgm:prSet presAssocID="{DD12E03A-922B-44A1-BE48-D3941358EB53}" presName="vertFlow" presStyleCnt="0"/>
      <dgm:spPr/>
    </dgm:pt>
    <dgm:pt modelId="{017A4921-C932-4613-AD93-93A43D2DC405}" type="pres">
      <dgm:prSet presAssocID="{DD12E03A-922B-44A1-BE48-D3941358EB53}" presName="header" presStyleLbl="node1" presStyleIdx="0" presStyleCnt="2"/>
      <dgm:spPr/>
      <dgm:t>
        <a:bodyPr/>
        <a:lstStyle/>
        <a:p>
          <a:endParaRPr lang="ru-RU"/>
        </a:p>
      </dgm:t>
    </dgm:pt>
    <dgm:pt modelId="{BCECEC09-FF06-4849-B0A1-675B2EDBC120}" type="pres">
      <dgm:prSet presAssocID="{D8C8B976-1E04-4976-8F09-65E0ACDB0929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B17B762-100B-4889-A8E8-393E00B1B1D6}" type="pres">
      <dgm:prSet presAssocID="{CB149DEB-6C50-400E-AD73-D6AA0400C89F}" presName="child" presStyleLbl="alignAccFollowNode1" presStyleIdx="0" presStyleCnt="7" custScaleX="146597" custScaleY="520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56C18-FA50-4086-98B1-283FFB647757}" type="pres">
      <dgm:prSet presAssocID="{1DE123D0-8CB1-487F-B485-264E1379CE00}" presName="sibTrans" presStyleLbl="sibTrans2D1" presStyleIdx="1" presStyleCnt="7"/>
      <dgm:spPr/>
      <dgm:t>
        <a:bodyPr/>
        <a:lstStyle/>
        <a:p>
          <a:endParaRPr lang="ru-RU"/>
        </a:p>
      </dgm:t>
    </dgm:pt>
    <dgm:pt modelId="{5A5C58E5-8F20-4091-9149-B32CD0102AAB}" type="pres">
      <dgm:prSet presAssocID="{4DD5B0E2-7D09-4A3F-950C-96A22B45B6FA}" presName="child" presStyleLbl="alignAccFollowNode1" presStyleIdx="1" presStyleCnt="7" custScaleX="146597" custScaleY="43260" custLinFactNeighborX="1817" custLinFactNeighborY="-427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BBD824-9643-47A9-91E6-D554717F04BC}" type="pres">
      <dgm:prSet presAssocID="{B2F4F855-A9EA-4833-84AC-1FC15AB696E4}" presName="sibTrans" presStyleLbl="sibTrans2D1" presStyleIdx="2" presStyleCnt="7"/>
      <dgm:spPr/>
      <dgm:t>
        <a:bodyPr/>
        <a:lstStyle/>
        <a:p>
          <a:endParaRPr lang="ru-RU"/>
        </a:p>
      </dgm:t>
    </dgm:pt>
    <dgm:pt modelId="{6CD902AD-0439-4846-9448-6E3B7A629816}" type="pres">
      <dgm:prSet presAssocID="{DC7E3DD4-FCCA-4C69-8036-6B0A93C31C07}" presName="child" presStyleLbl="alignAccFollowNode1" presStyleIdx="2" presStyleCnt="7" custScaleX="146597" custScaleY="730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EB8EF-E171-4409-B37F-DB535E5BE107}" type="pres">
      <dgm:prSet presAssocID="{1FBBB368-8C4D-4E69-BFB1-F919AE0D3640}" presName="sibTrans" presStyleLbl="sibTrans2D1" presStyleIdx="3" presStyleCnt="7"/>
      <dgm:spPr/>
      <dgm:t>
        <a:bodyPr/>
        <a:lstStyle/>
        <a:p>
          <a:endParaRPr lang="ru-RU"/>
        </a:p>
      </dgm:t>
    </dgm:pt>
    <dgm:pt modelId="{6CC99D3D-AD3E-46AF-BF72-37B22E7DFE52}" type="pres">
      <dgm:prSet presAssocID="{19F49853-3B1B-46F2-8212-6AEA3C000B91}" presName="child" presStyleLbl="alignAccFollowNode1" presStyleIdx="3" presStyleCnt="7" custScaleX="146597" custScaleY="179131" custLinFactNeighborX="1506" custLinFactNeighborY="-227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7BA2E-C59B-4E2B-9545-98BA1B6E9548}" type="pres">
      <dgm:prSet presAssocID="{79BB2C95-E833-4434-885F-E59516D18081}" presName="sibTrans" presStyleLbl="sibTrans2D1" presStyleIdx="4" presStyleCnt="7"/>
      <dgm:spPr/>
      <dgm:t>
        <a:bodyPr/>
        <a:lstStyle/>
        <a:p>
          <a:endParaRPr lang="ru-RU"/>
        </a:p>
      </dgm:t>
    </dgm:pt>
    <dgm:pt modelId="{81660C41-A2CF-4447-91D5-8DC2B1D4B1FD}" type="pres">
      <dgm:prSet presAssocID="{6780E22A-0338-4D71-96DC-D898404E155C}" presName="child" presStyleLbl="alignAccFollowNode1" presStyleIdx="4" presStyleCnt="7" custScaleX="146597" custLinFactNeighborX="-3573" custLinFactNeighborY="23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3183F-3CE2-428E-8692-6F3C130E2198}" type="pres">
      <dgm:prSet presAssocID="{DD12E03A-922B-44A1-BE48-D3941358EB53}" presName="hSp" presStyleCnt="0"/>
      <dgm:spPr/>
    </dgm:pt>
    <dgm:pt modelId="{C52B0FD8-7E8D-44B3-A133-E349C08EBFD1}" type="pres">
      <dgm:prSet presAssocID="{6A73B56B-068B-4AF6-B255-62262A20C575}" presName="vertFlow" presStyleCnt="0"/>
      <dgm:spPr/>
    </dgm:pt>
    <dgm:pt modelId="{6A463A03-3BEA-4535-B45E-4AD69FC13F19}" type="pres">
      <dgm:prSet presAssocID="{6A73B56B-068B-4AF6-B255-62262A20C575}" presName="header" presStyleLbl="node1" presStyleIdx="1" presStyleCnt="2"/>
      <dgm:spPr/>
      <dgm:t>
        <a:bodyPr/>
        <a:lstStyle/>
        <a:p>
          <a:endParaRPr lang="ru-RU"/>
        </a:p>
      </dgm:t>
    </dgm:pt>
    <dgm:pt modelId="{D43AD038-1555-4359-8498-A6098EA5371A}" type="pres">
      <dgm:prSet presAssocID="{155A9971-2993-4063-BE2A-A8EAB4446827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F0F974A-8D0A-44CC-849B-A668F21B6F4F}" type="pres">
      <dgm:prSet presAssocID="{8D70E0AB-136D-4BA3-BC51-EE6A45AB4BDF}" presName="child" presStyleLbl="alignAccFollowNode1" presStyleIdx="5" presStyleCnt="7" custScaleX="1434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F66B7E-40EB-4DF5-A058-374111E183B6}" type="pres">
      <dgm:prSet presAssocID="{04523FEB-77D5-4C2F-BF57-E1DF350040ED}" presName="sibTrans" presStyleLbl="sibTrans2D1" presStyleIdx="6" presStyleCnt="7"/>
      <dgm:spPr/>
      <dgm:t>
        <a:bodyPr/>
        <a:lstStyle/>
        <a:p>
          <a:endParaRPr lang="ru-RU"/>
        </a:p>
      </dgm:t>
    </dgm:pt>
    <dgm:pt modelId="{CD08B3D0-9B40-4E5D-8321-C683983FAD21}" type="pres">
      <dgm:prSet presAssocID="{3C21AA68-9F82-4D00-A901-1337B9EEF939}" presName="child" presStyleLbl="alignAccFollowNode1" presStyleIdx="6" presStyleCnt="7" custScaleX="143433" custScaleY="2114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B68E17-2054-45F6-BC2F-E6DE235E8F87}" srcId="{DD12E03A-922B-44A1-BE48-D3941358EB53}" destId="{4DD5B0E2-7D09-4A3F-950C-96A22B45B6FA}" srcOrd="1" destOrd="0" parTransId="{459519A6-B050-4B86-8DFE-379E193D69C8}" sibTransId="{B2F4F855-A9EA-4833-84AC-1FC15AB696E4}"/>
    <dgm:cxn modelId="{3E3A8B78-1B1C-46FF-A179-4C077D261728}" srcId="{DD12E03A-922B-44A1-BE48-D3941358EB53}" destId="{6780E22A-0338-4D71-96DC-D898404E155C}" srcOrd="4" destOrd="0" parTransId="{0209D981-9551-417C-9AC1-C45FF8BC0B35}" sibTransId="{B73D867E-FE2A-4766-B60B-F9E67027A436}"/>
    <dgm:cxn modelId="{4C96CB24-F172-4A88-B17C-A4C548913E92}" srcId="{6A73B56B-068B-4AF6-B255-62262A20C575}" destId="{8D70E0AB-136D-4BA3-BC51-EE6A45AB4BDF}" srcOrd="0" destOrd="0" parTransId="{155A9971-2993-4063-BE2A-A8EAB4446827}" sibTransId="{04523FEB-77D5-4C2F-BF57-E1DF350040ED}"/>
    <dgm:cxn modelId="{B1967A25-3BF7-489A-AA57-0AF61D9CF1D5}" type="presOf" srcId="{19F49853-3B1B-46F2-8212-6AEA3C000B91}" destId="{6CC99D3D-AD3E-46AF-BF72-37B22E7DFE52}" srcOrd="0" destOrd="0" presId="urn:microsoft.com/office/officeart/2005/8/layout/lProcess1"/>
    <dgm:cxn modelId="{1F1B53E7-D266-44B1-A8E1-B91EE3ACED5D}" type="presOf" srcId="{6780E22A-0338-4D71-96DC-D898404E155C}" destId="{81660C41-A2CF-4447-91D5-8DC2B1D4B1FD}" srcOrd="0" destOrd="0" presId="urn:microsoft.com/office/officeart/2005/8/layout/lProcess1"/>
    <dgm:cxn modelId="{A310EBAE-32A8-49E7-8A8F-8AEFDF60BCD4}" srcId="{DD12E03A-922B-44A1-BE48-D3941358EB53}" destId="{CB149DEB-6C50-400E-AD73-D6AA0400C89F}" srcOrd="0" destOrd="0" parTransId="{D8C8B976-1E04-4976-8F09-65E0ACDB0929}" sibTransId="{1DE123D0-8CB1-487F-B485-264E1379CE00}"/>
    <dgm:cxn modelId="{740F5310-3E86-4802-BBCC-4614B1662890}" type="presOf" srcId="{D8C8B976-1E04-4976-8F09-65E0ACDB0929}" destId="{BCECEC09-FF06-4849-B0A1-675B2EDBC120}" srcOrd="0" destOrd="0" presId="urn:microsoft.com/office/officeart/2005/8/layout/lProcess1"/>
    <dgm:cxn modelId="{4815610E-E0C0-4325-A29F-4ABFB0E341E5}" type="presOf" srcId="{CB149DEB-6C50-400E-AD73-D6AA0400C89F}" destId="{8B17B762-100B-4889-A8E8-393E00B1B1D6}" srcOrd="0" destOrd="0" presId="urn:microsoft.com/office/officeart/2005/8/layout/lProcess1"/>
    <dgm:cxn modelId="{DEFE5C3B-B84C-4EFF-8334-3C5E384EBE85}" type="presOf" srcId="{DC7E3DD4-FCCA-4C69-8036-6B0A93C31C07}" destId="{6CD902AD-0439-4846-9448-6E3B7A629816}" srcOrd="0" destOrd="0" presId="urn:microsoft.com/office/officeart/2005/8/layout/lProcess1"/>
    <dgm:cxn modelId="{8E10C2E9-17B5-492A-AA0A-A9F852709410}" srcId="{1FA6F556-8DB0-4F7D-8546-71630A38F4AA}" destId="{DD12E03A-922B-44A1-BE48-D3941358EB53}" srcOrd="0" destOrd="0" parTransId="{77D913C9-CC8E-435F-A253-015FD470952F}" sibTransId="{56794688-D8A3-410B-B91A-C0308844CB8B}"/>
    <dgm:cxn modelId="{1F0E4792-F4D6-4223-BC58-5B77345F9070}" type="presOf" srcId="{1FBBB368-8C4D-4E69-BFB1-F919AE0D3640}" destId="{760EB8EF-E171-4409-B37F-DB535E5BE107}" srcOrd="0" destOrd="0" presId="urn:microsoft.com/office/officeart/2005/8/layout/lProcess1"/>
    <dgm:cxn modelId="{193500BD-5409-4B3B-AAE8-33FE7FF3B3EF}" type="presOf" srcId="{4DD5B0E2-7D09-4A3F-950C-96A22B45B6FA}" destId="{5A5C58E5-8F20-4091-9149-B32CD0102AAB}" srcOrd="0" destOrd="0" presId="urn:microsoft.com/office/officeart/2005/8/layout/lProcess1"/>
    <dgm:cxn modelId="{F93018C9-14C4-4CD6-8FC1-E53CAA1D41FD}" type="presOf" srcId="{1DE123D0-8CB1-487F-B485-264E1379CE00}" destId="{62456C18-FA50-4086-98B1-283FFB647757}" srcOrd="0" destOrd="0" presId="urn:microsoft.com/office/officeart/2005/8/layout/lProcess1"/>
    <dgm:cxn modelId="{2FA4E09C-C5DA-4512-901D-D7CB95DBF8DD}" type="presOf" srcId="{155A9971-2993-4063-BE2A-A8EAB4446827}" destId="{D43AD038-1555-4359-8498-A6098EA5371A}" srcOrd="0" destOrd="0" presId="urn:microsoft.com/office/officeart/2005/8/layout/lProcess1"/>
    <dgm:cxn modelId="{52379147-BA59-48E1-89D7-8AD4B47B3CE9}" type="presOf" srcId="{B2F4F855-A9EA-4833-84AC-1FC15AB696E4}" destId="{21BBD824-9643-47A9-91E6-D554717F04BC}" srcOrd="0" destOrd="0" presId="urn:microsoft.com/office/officeart/2005/8/layout/lProcess1"/>
    <dgm:cxn modelId="{ACCDD6F4-7D37-4250-B1B6-E21835C9EA74}" type="presOf" srcId="{79BB2C95-E833-4434-885F-E59516D18081}" destId="{9FA7BA2E-C59B-4E2B-9545-98BA1B6E9548}" srcOrd="0" destOrd="0" presId="urn:microsoft.com/office/officeart/2005/8/layout/lProcess1"/>
    <dgm:cxn modelId="{67E8B77D-2489-4716-9C64-16D84BF88CEE}" srcId="{6A73B56B-068B-4AF6-B255-62262A20C575}" destId="{3C21AA68-9F82-4D00-A901-1337B9EEF939}" srcOrd="1" destOrd="0" parTransId="{0DB04F58-FA6A-4C3B-A63D-8C6DE96C7852}" sibTransId="{B297539C-E584-4875-B846-D9FFB09892CB}"/>
    <dgm:cxn modelId="{980A6FBA-BDE0-40AB-BDEC-3DA4E0A9F3C2}" srcId="{1FA6F556-8DB0-4F7D-8546-71630A38F4AA}" destId="{6A73B56B-068B-4AF6-B255-62262A20C575}" srcOrd="1" destOrd="0" parTransId="{7B9346A1-57FC-4E2B-A196-DE6051B56312}" sibTransId="{4BD60F8C-719B-42C9-BB81-516FEDDD2671}"/>
    <dgm:cxn modelId="{108838A2-D53B-424F-A494-B50578D7752E}" srcId="{DD12E03A-922B-44A1-BE48-D3941358EB53}" destId="{DC7E3DD4-FCCA-4C69-8036-6B0A93C31C07}" srcOrd="2" destOrd="0" parTransId="{C384D216-9869-4ADC-A0B8-D4CAD91604FF}" sibTransId="{1FBBB368-8C4D-4E69-BFB1-F919AE0D3640}"/>
    <dgm:cxn modelId="{B46D224C-DECA-4C2E-B2E4-9AB1D7064CEB}" type="presOf" srcId="{3C21AA68-9F82-4D00-A901-1337B9EEF939}" destId="{CD08B3D0-9B40-4E5D-8321-C683983FAD21}" srcOrd="0" destOrd="0" presId="urn:microsoft.com/office/officeart/2005/8/layout/lProcess1"/>
    <dgm:cxn modelId="{153A6D13-D6D9-4617-BE96-0190A448F048}" type="presOf" srcId="{6A73B56B-068B-4AF6-B255-62262A20C575}" destId="{6A463A03-3BEA-4535-B45E-4AD69FC13F19}" srcOrd="0" destOrd="0" presId="urn:microsoft.com/office/officeart/2005/8/layout/lProcess1"/>
    <dgm:cxn modelId="{A1127BFE-59D3-4E92-B95F-E3CD54ED052C}" type="presOf" srcId="{04523FEB-77D5-4C2F-BF57-E1DF350040ED}" destId="{C3F66B7E-40EB-4DF5-A058-374111E183B6}" srcOrd="0" destOrd="0" presId="urn:microsoft.com/office/officeart/2005/8/layout/lProcess1"/>
    <dgm:cxn modelId="{5C9AD36C-ABC2-4953-9A11-515235A65B03}" type="presOf" srcId="{DD12E03A-922B-44A1-BE48-D3941358EB53}" destId="{017A4921-C932-4613-AD93-93A43D2DC405}" srcOrd="0" destOrd="0" presId="urn:microsoft.com/office/officeart/2005/8/layout/lProcess1"/>
    <dgm:cxn modelId="{46C4A7EB-2667-48C8-AE9E-38E7E552B4F5}" srcId="{DD12E03A-922B-44A1-BE48-D3941358EB53}" destId="{19F49853-3B1B-46F2-8212-6AEA3C000B91}" srcOrd="3" destOrd="0" parTransId="{F4A75BA1-4BFF-44BD-AFF7-525192F443C3}" sibTransId="{79BB2C95-E833-4434-885F-E59516D18081}"/>
    <dgm:cxn modelId="{AE7D8A5B-2939-45C2-96EB-91BE17816AC8}" type="presOf" srcId="{1FA6F556-8DB0-4F7D-8546-71630A38F4AA}" destId="{B0C24EF0-B852-478E-BBBB-70E04839355E}" srcOrd="0" destOrd="0" presId="urn:microsoft.com/office/officeart/2005/8/layout/lProcess1"/>
    <dgm:cxn modelId="{927DAF9D-D265-4FB5-8EE0-2EFB5387F598}" type="presOf" srcId="{8D70E0AB-136D-4BA3-BC51-EE6A45AB4BDF}" destId="{5F0F974A-8D0A-44CC-849B-A668F21B6F4F}" srcOrd="0" destOrd="0" presId="urn:microsoft.com/office/officeart/2005/8/layout/lProcess1"/>
    <dgm:cxn modelId="{D8BD72EB-B3B9-47FD-A4A4-E548A2A51D10}" type="presParOf" srcId="{B0C24EF0-B852-478E-BBBB-70E04839355E}" destId="{954DE386-AA69-4CE8-8DE9-157EB65AE975}" srcOrd="0" destOrd="0" presId="urn:microsoft.com/office/officeart/2005/8/layout/lProcess1"/>
    <dgm:cxn modelId="{EABED227-DD8A-4BCE-9F55-08B87F0928BF}" type="presParOf" srcId="{954DE386-AA69-4CE8-8DE9-157EB65AE975}" destId="{017A4921-C932-4613-AD93-93A43D2DC405}" srcOrd="0" destOrd="0" presId="urn:microsoft.com/office/officeart/2005/8/layout/lProcess1"/>
    <dgm:cxn modelId="{A52ABDD1-EBAF-4A9E-ADBC-DE1989CCACDE}" type="presParOf" srcId="{954DE386-AA69-4CE8-8DE9-157EB65AE975}" destId="{BCECEC09-FF06-4849-B0A1-675B2EDBC120}" srcOrd="1" destOrd="0" presId="urn:microsoft.com/office/officeart/2005/8/layout/lProcess1"/>
    <dgm:cxn modelId="{82635204-3C93-4437-9685-7B3BF467287F}" type="presParOf" srcId="{954DE386-AA69-4CE8-8DE9-157EB65AE975}" destId="{8B17B762-100B-4889-A8E8-393E00B1B1D6}" srcOrd="2" destOrd="0" presId="urn:microsoft.com/office/officeart/2005/8/layout/lProcess1"/>
    <dgm:cxn modelId="{E98D8E04-FC8A-4965-BB03-30695F119F74}" type="presParOf" srcId="{954DE386-AA69-4CE8-8DE9-157EB65AE975}" destId="{62456C18-FA50-4086-98B1-283FFB647757}" srcOrd="3" destOrd="0" presId="urn:microsoft.com/office/officeart/2005/8/layout/lProcess1"/>
    <dgm:cxn modelId="{40056FBB-40B9-4946-A7F9-BC77065DA383}" type="presParOf" srcId="{954DE386-AA69-4CE8-8DE9-157EB65AE975}" destId="{5A5C58E5-8F20-4091-9149-B32CD0102AAB}" srcOrd="4" destOrd="0" presId="urn:microsoft.com/office/officeart/2005/8/layout/lProcess1"/>
    <dgm:cxn modelId="{2EF52D62-6E0E-4BBB-A315-E76A3EA90FE6}" type="presParOf" srcId="{954DE386-AA69-4CE8-8DE9-157EB65AE975}" destId="{21BBD824-9643-47A9-91E6-D554717F04BC}" srcOrd="5" destOrd="0" presId="urn:microsoft.com/office/officeart/2005/8/layout/lProcess1"/>
    <dgm:cxn modelId="{A4799910-5030-438E-831A-1A2D785CD3A5}" type="presParOf" srcId="{954DE386-AA69-4CE8-8DE9-157EB65AE975}" destId="{6CD902AD-0439-4846-9448-6E3B7A629816}" srcOrd="6" destOrd="0" presId="urn:microsoft.com/office/officeart/2005/8/layout/lProcess1"/>
    <dgm:cxn modelId="{39D8ACF1-C45C-43EC-BF17-66DF51EF93BD}" type="presParOf" srcId="{954DE386-AA69-4CE8-8DE9-157EB65AE975}" destId="{760EB8EF-E171-4409-B37F-DB535E5BE107}" srcOrd="7" destOrd="0" presId="urn:microsoft.com/office/officeart/2005/8/layout/lProcess1"/>
    <dgm:cxn modelId="{0BBE072B-4D82-4F71-8552-2F1456EA6A14}" type="presParOf" srcId="{954DE386-AA69-4CE8-8DE9-157EB65AE975}" destId="{6CC99D3D-AD3E-46AF-BF72-37B22E7DFE52}" srcOrd="8" destOrd="0" presId="urn:microsoft.com/office/officeart/2005/8/layout/lProcess1"/>
    <dgm:cxn modelId="{59D64781-830E-4FE1-A9B2-577FDA7D01B6}" type="presParOf" srcId="{954DE386-AA69-4CE8-8DE9-157EB65AE975}" destId="{9FA7BA2E-C59B-4E2B-9545-98BA1B6E9548}" srcOrd="9" destOrd="0" presId="urn:microsoft.com/office/officeart/2005/8/layout/lProcess1"/>
    <dgm:cxn modelId="{F345A95C-BBAA-4484-9012-4DF319D6191E}" type="presParOf" srcId="{954DE386-AA69-4CE8-8DE9-157EB65AE975}" destId="{81660C41-A2CF-4447-91D5-8DC2B1D4B1FD}" srcOrd="10" destOrd="0" presId="urn:microsoft.com/office/officeart/2005/8/layout/lProcess1"/>
    <dgm:cxn modelId="{2A7800A1-38E0-424D-A994-A1D72BAA0A57}" type="presParOf" srcId="{B0C24EF0-B852-478E-BBBB-70E04839355E}" destId="{9963183F-3CE2-428E-8692-6F3C130E2198}" srcOrd="1" destOrd="0" presId="urn:microsoft.com/office/officeart/2005/8/layout/lProcess1"/>
    <dgm:cxn modelId="{410900CB-1967-4E0F-8F4D-4CA2D0F7BD80}" type="presParOf" srcId="{B0C24EF0-B852-478E-BBBB-70E04839355E}" destId="{C52B0FD8-7E8D-44B3-A133-E349C08EBFD1}" srcOrd="2" destOrd="0" presId="urn:microsoft.com/office/officeart/2005/8/layout/lProcess1"/>
    <dgm:cxn modelId="{906368CF-5472-4191-9DBA-BEFE92692642}" type="presParOf" srcId="{C52B0FD8-7E8D-44B3-A133-E349C08EBFD1}" destId="{6A463A03-3BEA-4535-B45E-4AD69FC13F19}" srcOrd="0" destOrd="0" presId="urn:microsoft.com/office/officeart/2005/8/layout/lProcess1"/>
    <dgm:cxn modelId="{0F02FC7F-5B21-4F77-9EED-8257C1E96EC8}" type="presParOf" srcId="{C52B0FD8-7E8D-44B3-A133-E349C08EBFD1}" destId="{D43AD038-1555-4359-8498-A6098EA5371A}" srcOrd="1" destOrd="0" presId="urn:microsoft.com/office/officeart/2005/8/layout/lProcess1"/>
    <dgm:cxn modelId="{B1389791-3612-4270-B33A-B2D22B4BAF51}" type="presParOf" srcId="{C52B0FD8-7E8D-44B3-A133-E349C08EBFD1}" destId="{5F0F974A-8D0A-44CC-849B-A668F21B6F4F}" srcOrd="2" destOrd="0" presId="urn:microsoft.com/office/officeart/2005/8/layout/lProcess1"/>
    <dgm:cxn modelId="{ADED3795-37F0-46C0-B952-CCCCA51B7EF3}" type="presParOf" srcId="{C52B0FD8-7E8D-44B3-A133-E349C08EBFD1}" destId="{C3F66B7E-40EB-4DF5-A058-374111E183B6}" srcOrd="3" destOrd="0" presId="urn:microsoft.com/office/officeart/2005/8/layout/lProcess1"/>
    <dgm:cxn modelId="{9A94D4CD-6062-438E-AC32-7135783A73ED}" type="presParOf" srcId="{C52B0FD8-7E8D-44B3-A133-E349C08EBFD1}" destId="{CD08B3D0-9B40-4E5D-8321-C683983FAD21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8D7A54-3009-4D10-9525-B6A5819EEF99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D60650-E17D-4EEB-9F01-60E61B39534B}">
      <dgm:prSet phldrT="[Текст]" custT="1"/>
      <dgm:spPr/>
      <dgm:t>
        <a:bodyPr/>
        <a:lstStyle/>
        <a:p>
          <a:r>
            <a:rPr lang="ru-RU" sz="3200" dirty="0" smtClean="0">
              <a:latin typeface="Comic Sans MS" pitchFamily="66" charset="0"/>
              <a:cs typeface="Times New Roman" pitchFamily="18" charset="0"/>
            </a:rPr>
            <a:t>Основные клинические типы ЗПР </a:t>
          </a:r>
        </a:p>
        <a:p>
          <a:r>
            <a:rPr lang="ru-RU" sz="3200" dirty="0" smtClean="0">
              <a:latin typeface="Comic Sans MS" pitchFamily="66" charset="0"/>
              <a:cs typeface="Times New Roman" pitchFamily="18" charset="0"/>
            </a:rPr>
            <a:t>(Лебединская К. С., 1982)</a:t>
          </a:r>
        </a:p>
        <a:p>
          <a:endParaRPr lang="ru-RU" sz="2500" dirty="0"/>
        </a:p>
      </dgm:t>
    </dgm:pt>
    <dgm:pt modelId="{DD661A53-6627-4C6E-B29E-C9858DF4DDAA}" type="parTrans" cxnId="{37CB0DED-9451-441F-A9D2-11999B3E1F94}">
      <dgm:prSet/>
      <dgm:spPr/>
      <dgm:t>
        <a:bodyPr/>
        <a:lstStyle/>
        <a:p>
          <a:endParaRPr lang="ru-RU"/>
        </a:p>
      </dgm:t>
    </dgm:pt>
    <dgm:pt modelId="{365CA13F-A268-49B8-B208-905B6778D2F8}" type="sibTrans" cxnId="{37CB0DED-9451-441F-A9D2-11999B3E1F94}">
      <dgm:prSet/>
      <dgm:spPr/>
      <dgm:t>
        <a:bodyPr/>
        <a:lstStyle/>
        <a:p>
          <a:endParaRPr lang="ru-RU"/>
        </a:p>
      </dgm:t>
    </dgm:pt>
    <dgm:pt modelId="{5214F7A1-D892-45CB-8E34-42F56C7870AC}">
      <dgm:prSet phldrT="[Текст]" custT="1"/>
      <dgm:spPr/>
      <dgm:t>
        <a:bodyPr/>
        <a:lstStyle/>
        <a:p>
          <a:r>
            <a:rPr lang="ru-RU" sz="2800" dirty="0" smtClean="0">
              <a:latin typeface="Comic Sans MS" pitchFamily="66" charset="0"/>
              <a:cs typeface="Times New Roman" pitchFamily="18" charset="0"/>
            </a:rPr>
            <a:t>ЗПР конституционального происхождения </a:t>
          </a:r>
          <a:endParaRPr lang="ru-RU" sz="2800" dirty="0">
            <a:latin typeface="Comic Sans MS" pitchFamily="66" charset="0"/>
            <a:cs typeface="Times New Roman" pitchFamily="18" charset="0"/>
          </a:endParaRPr>
        </a:p>
      </dgm:t>
    </dgm:pt>
    <dgm:pt modelId="{17A070FE-5C4E-4E0F-8C85-E98AFE634BEF}" type="parTrans" cxnId="{C6FF6441-FFB6-482E-B834-827EE5B2375F}">
      <dgm:prSet/>
      <dgm:spPr/>
      <dgm:t>
        <a:bodyPr/>
        <a:lstStyle/>
        <a:p>
          <a:endParaRPr lang="ru-RU"/>
        </a:p>
      </dgm:t>
    </dgm:pt>
    <dgm:pt modelId="{E0DDA10C-5B0E-4A33-A3D5-0BD008E89FE4}" type="sibTrans" cxnId="{C6FF6441-FFB6-482E-B834-827EE5B2375F}">
      <dgm:prSet/>
      <dgm:spPr/>
      <dgm:t>
        <a:bodyPr/>
        <a:lstStyle/>
        <a:p>
          <a:endParaRPr lang="ru-RU"/>
        </a:p>
      </dgm:t>
    </dgm:pt>
    <dgm:pt modelId="{2C1D6C0C-238A-48E9-867E-E85EF859E03C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  <a:cs typeface="Times New Roman" pitchFamily="18" charset="0"/>
            </a:rPr>
            <a:t>ЗПР соматогенного происхождения</a:t>
          </a:r>
          <a:endParaRPr lang="ru-RU" dirty="0">
            <a:latin typeface="Comic Sans MS" pitchFamily="66" charset="0"/>
            <a:cs typeface="Times New Roman" pitchFamily="18" charset="0"/>
          </a:endParaRPr>
        </a:p>
      </dgm:t>
    </dgm:pt>
    <dgm:pt modelId="{65C1D323-BE59-4A8E-BF51-74734B1EE6A3}" type="parTrans" cxnId="{43D038BB-A5E0-4605-B1C6-4311FD20B48F}">
      <dgm:prSet/>
      <dgm:spPr/>
      <dgm:t>
        <a:bodyPr/>
        <a:lstStyle/>
        <a:p>
          <a:endParaRPr lang="ru-RU"/>
        </a:p>
      </dgm:t>
    </dgm:pt>
    <dgm:pt modelId="{AA62CA2C-AFE8-43F3-805B-E223F5BBF3A0}" type="sibTrans" cxnId="{43D038BB-A5E0-4605-B1C6-4311FD20B48F}">
      <dgm:prSet/>
      <dgm:spPr/>
      <dgm:t>
        <a:bodyPr/>
        <a:lstStyle/>
        <a:p>
          <a:endParaRPr lang="ru-RU"/>
        </a:p>
      </dgm:t>
    </dgm:pt>
    <dgm:pt modelId="{A79D93ED-C836-48ED-BC72-F04BC257EB5E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  <a:cs typeface="Times New Roman" pitchFamily="18" charset="0"/>
            </a:rPr>
            <a:t>ЗПР психогенного происхождения </a:t>
          </a:r>
          <a:endParaRPr lang="ru-RU" dirty="0">
            <a:latin typeface="Comic Sans MS" pitchFamily="66" charset="0"/>
            <a:cs typeface="Times New Roman" pitchFamily="18" charset="0"/>
          </a:endParaRPr>
        </a:p>
      </dgm:t>
    </dgm:pt>
    <dgm:pt modelId="{71718BC4-39CA-4AF5-A4B2-3D0C73B56016}" type="parTrans" cxnId="{8F6E1B63-53E7-47D7-B465-264960D795AC}">
      <dgm:prSet/>
      <dgm:spPr/>
      <dgm:t>
        <a:bodyPr/>
        <a:lstStyle/>
        <a:p>
          <a:endParaRPr lang="ru-RU"/>
        </a:p>
      </dgm:t>
    </dgm:pt>
    <dgm:pt modelId="{70932B41-319F-4C3E-B442-D09F0BCACB8F}" type="sibTrans" cxnId="{8F6E1B63-53E7-47D7-B465-264960D795AC}">
      <dgm:prSet/>
      <dgm:spPr/>
      <dgm:t>
        <a:bodyPr/>
        <a:lstStyle/>
        <a:p>
          <a:endParaRPr lang="ru-RU"/>
        </a:p>
      </dgm:t>
    </dgm:pt>
    <dgm:pt modelId="{6F9E025B-7B26-4E1A-BB8F-F629B5E5E219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  <a:cs typeface="Times New Roman" pitchFamily="18" charset="0"/>
            </a:rPr>
            <a:t>ЗПР </a:t>
          </a:r>
          <a:r>
            <a:rPr lang="ru-RU" dirty="0" err="1" smtClean="0">
              <a:latin typeface="Comic Sans MS" pitchFamily="66" charset="0"/>
              <a:cs typeface="Times New Roman" pitchFamily="18" charset="0"/>
            </a:rPr>
            <a:t>церебрально</a:t>
          </a:r>
          <a:r>
            <a:rPr lang="ru-RU" dirty="0" smtClean="0">
              <a:latin typeface="Comic Sans MS" pitchFamily="66" charset="0"/>
              <a:cs typeface="Times New Roman" pitchFamily="18" charset="0"/>
            </a:rPr>
            <a:t> – органического генеза </a:t>
          </a:r>
          <a:endParaRPr lang="ru-RU" dirty="0">
            <a:latin typeface="Comic Sans MS" pitchFamily="66" charset="0"/>
            <a:cs typeface="Times New Roman" pitchFamily="18" charset="0"/>
          </a:endParaRPr>
        </a:p>
      </dgm:t>
    </dgm:pt>
    <dgm:pt modelId="{DE66A2F2-D391-4BE8-97CA-F8A59B9E7DD5}" type="parTrans" cxnId="{73F5212E-C9FB-46AA-BB7D-66E889991602}">
      <dgm:prSet/>
      <dgm:spPr/>
      <dgm:t>
        <a:bodyPr/>
        <a:lstStyle/>
        <a:p>
          <a:endParaRPr lang="ru-RU"/>
        </a:p>
      </dgm:t>
    </dgm:pt>
    <dgm:pt modelId="{377B40C7-1C24-4CF3-B82C-C4D33E9F0361}" type="sibTrans" cxnId="{73F5212E-C9FB-46AA-BB7D-66E889991602}">
      <dgm:prSet/>
      <dgm:spPr/>
      <dgm:t>
        <a:bodyPr/>
        <a:lstStyle/>
        <a:p>
          <a:endParaRPr lang="ru-RU"/>
        </a:p>
      </dgm:t>
    </dgm:pt>
    <dgm:pt modelId="{6E824D3B-AA2A-4CB0-8766-127D31BB309E}" type="pres">
      <dgm:prSet presAssocID="{E18D7A54-3009-4D10-9525-B6A5819EEF9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00B9E9-D6C7-4BC1-803C-665CB0344239}" type="pres">
      <dgm:prSet presAssocID="{B8D60650-E17D-4EEB-9F01-60E61B39534B}" presName="vertOne" presStyleCnt="0"/>
      <dgm:spPr/>
    </dgm:pt>
    <dgm:pt modelId="{4B24695B-A010-421D-9E6E-662572EB2132}" type="pres">
      <dgm:prSet presAssocID="{B8D60650-E17D-4EEB-9F01-60E61B39534B}" presName="txOne" presStyleLbl="node0" presStyleIdx="0" presStyleCnt="1" custLinFactNeighborX="-37" custLinFactNeighborY="-2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AE80C4-45D9-4176-A487-B71B31FD7643}" type="pres">
      <dgm:prSet presAssocID="{B8D60650-E17D-4EEB-9F01-60E61B39534B}" presName="parTransOne" presStyleCnt="0"/>
      <dgm:spPr/>
    </dgm:pt>
    <dgm:pt modelId="{F22D651C-935A-42C8-B69E-19A4F91958FE}" type="pres">
      <dgm:prSet presAssocID="{B8D60650-E17D-4EEB-9F01-60E61B39534B}" presName="horzOne" presStyleCnt="0"/>
      <dgm:spPr/>
    </dgm:pt>
    <dgm:pt modelId="{D991B84E-705D-4394-A233-BF4E69279607}" type="pres">
      <dgm:prSet presAssocID="{5214F7A1-D892-45CB-8E34-42F56C7870AC}" presName="vertTwo" presStyleCnt="0"/>
      <dgm:spPr/>
    </dgm:pt>
    <dgm:pt modelId="{4137EFAE-4D32-4975-AB42-F459F23549B2}" type="pres">
      <dgm:prSet presAssocID="{5214F7A1-D892-45CB-8E34-42F56C7870A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0BE218-90B0-45AE-BBFC-9A5B35A034D0}" type="pres">
      <dgm:prSet presAssocID="{5214F7A1-D892-45CB-8E34-42F56C7870AC}" presName="parTransTwo" presStyleCnt="0"/>
      <dgm:spPr/>
    </dgm:pt>
    <dgm:pt modelId="{3C6164A6-2C03-41CB-9F48-3F25EA273305}" type="pres">
      <dgm:prSet presAssocID="{5214F7A1-D892-45CB-8E34-42F56C7870AC}" presName="horzTwo" presStyleCnt="0"/>
      <dgm:spPr/>
    </dgm:pt>
    <dgm:pt modelId="{7830009C-7440-4662-A105-05454B6F9170}" type="pres">
      <dgm:prSet presAssocID="{2C1D6C0C-238A-48E9-867E-E85EF859E03C}" presName="vertThree" presStyleCnt="0"/>
      <dgm:spPr/>
    </dgm:pt>
    <dgm:pt modelId="{893EA6E7-FA31-4467-BA04-0632B619F909}" type="pres">
      <dgm:prSet presAssocID="{2C1D6C0C-238A-48E9-867E-E85EF859E03C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4387B-8A0A-4BC4-9EC7-BA20A9FEACAF}" type="pres">
      <dgm:prSet presAssocID="{2C1D6C0C-238A-48E9-867E-E85EF859E03C}" presName="horzThree" presStyleCnt="0"/>
      <dgm:spPr/>
    </dgm:pt>
    <dgm:pt modelId="{5AD3E7E6-2FFD-4EAB-8E9E-BC9F85937C5A}" type="pres">
      <dgm:prSet presAssocID="{E0DDA10C-5B0E-4A33-A3D5-0BD008E89FE4}" presName="sibSpaceTwo" presStyleCnt="0"/>
      <dgm:spPr/>
    </dgm:pt>
    <dgm:pt modelId="{F847795E-2183-4F09-B35B-3D8508417127}" type="pres">
      <dgm:prSet presAssocID="{A79D93ED-C836-48ED-BC72-F04BC257EB5E}" presName="vertTwo" presStyleCnt="0"/>
      <dgm:spPr/>
    </dgm:pt>
    <dgm:pt modelId="{35CF30CE-79FA-488E-9619-E39614D6A89C}" type="pres">
      <dgm:prSet presAssocID="{A79D93ED-C836-48ED-BC72-F04BC257EB5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499E3-DF54-498E-B6E9-F885CB4CCE02}" type="pres">
      <dgm:prSet presAssocID="{A79D93ED-C836-48ED-BC72-F04BC257EB5E}" presName="parTransTwo" presStyleCnt="0"/>
      <dgm:spPr/>
    </dgm:pt>
    <dgm:pt modelId="{06B20879-C37E-452F-AAF9-896506BDD297}" type="pres">
      <dgm:prSet presAssocID="{A79D93ED-C836-48ED-BC72-F04BC257EB5E}" presName="horzTwo" presStyleCnt="0"/>
      <dgm:spPr/>
    </dgm:pt>
    <dgm:pt modelId="{3F3135A4-AE5F-4131-8E5F-724BA1FDE395}" type="pres">
      <dgm:prSet presAssocID="{6F9E025B-7B26-4E1A-BB8F-F629B5E5E219}" presName="vertThree" presStyleCnt="0"/>
      <dgm:spPr/>
    </dgm:pt>
    <dgm:pt modelId="{59EFC347-9A79-4939-8E0F-04328F8C946F}" type="pres">
      <dgm:prSet presAssocID="{6F9E025B-7B26-4E1A-BB8F-F629B5E5E219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08916D-F9FC-4387-9745-2BE8AF3B2B65}" type="pres">
      <dgm:prSet presAssocID="{6F9E025B-7B26-4E1A-BB8F-F629B5E5E219}" presName="horzThree" presStyleCnt="0"/>
      <dgm:spPr/>
    </dgm:pt>
  </dgm:ptLst>
  <dgm:cxnLst>
    <dgm:cxn modelId="{96601B8F-FF18-42D3-9E81-164426EBEEB8}" type="presOf" srcId="{6F9E025B-7B26-4E1A-BB8F-F629B5E5E219}" destId="{59EFC347-9A79-4939-8E0F-04328F8C946F}" srcOrd="0" destOrd="0" presId="urn:microsoft.com/office/officeart/2005/8/layout/hierarchy4"/>
    <dgm:cxn modelId="{A61BC1A2-C85E-4489-867C-2B99E0D48AB3}" type="presOf" srcId="{E18D7A54-3009-4D10-9525-B6A5819EEF99}" destId="{6E824D3B-AA2A-4CB0-8766-127D31BB309E}" srcOrd="0" destOrd="0" presId="urn:microsoft.com/office/officeart/2005/8/layout/hierarchy4"/>
    <dgm:cxn modelId="{4587FFF2-DC45-4B49-A89F-FF746046E71A}" type="presOf" srcId="{2C1D6C0C-238A-48E9-867E-E85EF859E03C}" destId="{893EA6E7-FA31-4467-BA04-0632B619F909}" srcOrd="0" destOrd="0" presId="urn:microsoft.com/office/officeart/2005/8/layout/hierarchy4"/>
    <dgm:cxn modelId="{961C5AD7-B301-4509-A5BE-5DD5296AF628}" type="presOf" srcId="{5214F7A1-D892-45CB-8E34-42F56C7870AC}" destId="{4137EFAE-4D32-4975-AB42-F459F23549B2}" srcOrd="0" destOrd="0" presId="urn:microsoft.com/office/officeart/2005/8/layout/hierarchy4"/>
    <dgm:cxn modelId="{37CB0DED-9451-441F-A9D2-11999B3E1F94}" srcId="{E18D7A54-3009-4D10-9525-B6A5819EEF99}" destId="{B8D60650-E17D-4EEB-9F01-60E61B39534B}" srcOrd="0" destOrd="0" parTransId="{DD661A53-6627-4C6E-B29E-C9858DF4DDAA}" sibTransId="{365CA13F-A268-49B8-B208-905B6778D2F8}"/>
    <dgm:cxn modelId="{43D038BB-A5E0-4605-B1C6-4311FD20B48F}" srcId="{5214F7A1-D892-45CB-8E34-42F56C7870AC}" destId="{2C1D6C0C-238A-48E9-867E-E85EF859E03C}" srcOrd="0" destOrd="0" parTransId="{65C1D323-BE59-4A8E-BF51-74734B1EE6A3}" sibTransId="{AA62CA2C-AFE8-43F3-805B-E223F5BBF3A0}"/>
    <dgm:cxn modelId="{915219B2-C483-446D-ACFF-BF18ED523D14}" type="presOf" srcId="{A79D93ED-C836-48ED-BC72-F04BC257EB5E}" destId="{35CF30CE-79FA-488E-9619-E39614D6A89C}" srcOrd="0" destOrd="0" presId="urn:microsoft.com/office/officeart/2005/8/layout/hierarchy4"/>
    <dgm:cxn modelId="{8F6E1B63-53E7-47D7-B465-264960D795AC}" srcId="{B8D60650-E17D-4EEB-9F01-60E61B39534B}" destId="{A79D93ED-C836-48ED-BC72-F04BC257EB5E}" srcOrd="1" destOrd="0" parTransId="{71718BC4-39CA-4AF5-A4B2-3D0C73B56016}" sibTransId="{70932B41-319F-4C3E-B442-D09F0BCACB8F}"/>
    <dgm:cxn modelId="{C6FF6441-FFB6-482E-B834-827EE5B2375F}" srcId="{B8D60650-E17D-4EEB-9F01-60E61B39534B}" destId="{5214F7A1-D892-45CB-8E34-42F56C7870AC}" srcOrd="0" destOrd="0" parTransId="{17A070FE-5C4E-4E0F-8C85-E98AFE634BEF}" sibTransId="{E0DDA10C-5B0E-4A33-A3D5-0BD008E89FE4}"/>
    <dgm:cxn modelId="{159CFD7D-9008-430B-BCBE-653B98C5ED6F}" type="presOf" srcId="{B8D60650-E17D-4EEB-9F01-60E61B39534B}" destId="{4B24695B-A010-421D-9E6E-662572EB2132}" srcOrd="0" destOrd="0" presId="urn:microsoft.com/office/officeart/2005/8/layout/hierarchy4"/>
    <dgm:cxn modelId="{73F5212E-C9FB-46AA-BB7D-66E889991602}" srcId="{A79D93ED-C836-48ED-BC72-F04BC257EB5E}" destId="{6F9E025B-7B26-4E1A-BB8F-F629B5E5E219}" srcOrd="0" destOrd="0" parTransId="{DE66A2F2-D391-4BE8-97CA-F8A59B9E7DD5}" sibTransId="{377B40C7-1C24-4CF3-B82C-C4D33E9F0361}"/>
    <dgm:cxn modelId="{4F532E30-54C2-47B3-8748-FC6A00AB7E5C}" type="presParOf" srcId="{6E824D3B-AA2A-4CB0-8766-127D31BB309E}" destId="{F700B9E9-D6C7-4BC1-803C-665CB0344239}" srcOrd="0" destOrd="0" presId="urn:microsoft.com/office/officeart/2005/8/layout/hierarchy4"/>
    <dgm:cxn modelId="{D606F3B0-A926-4E4B-800B-912908D4943A}" type="presParOf" srcId="{F700B9E9-D6C7-4BC1-803C-665CB0344239}" destId="{4B24695B-A010-421D-9E6E-662572EB2132}" srcOrd="0" destOrd="0" presId="urn:microsoft.com/office/officeart/2005/8/layout/hierarchy4"/>
    <dgm:cxn modelId="{460607D0-8F35-4804-B4EF-52C3EE427CF5}" type="presParOf" srcId="{F700B9E9-D6C7-4BC1-803C-665CB0344239}" destId="{A8AE80C4-45D9-4176-A487-B71B31FD7643}" srcOrd="1" destOrd="0" presId="urn:microsoft.com/office/officeart/2005/8/layout/hierarchy4"/>
    <dgm:cxn modelId="{FD399FDC-E17E-4A66-9199-FF57004DABA4}" type="presParOf" srcId="{F700B9E9-D6C7-4BC1-803C-665CB0344239}" destId="{F22D651C-935A-42C8-B69E-19A4F91958FE}" srcOrd="2" destOrd="0" presId="urn:microsoft.com/office/officeart/2005/8/layout/hierarchy4"/>
    <dgm:cxn modelId="{7A298325-2A2D-41E0-9F26-18A243C8BF1D}" type="presParOf" srcId="{F22D651C-935A-42C8-B69E-19A4F91958FE}" destId="{D991B84E-705D-4394-A233-BF4E69279607}" srcOrd="0" destOrd="0" presId="urn:microsoft.com/office/officeart/2005/8/layout/hierarchy4"/>
    <dgm:cxn modelId="{35CEFB75-6A7E-4CDB-A2FB-BA04336E1707}" type="presParOf" srcId="{D991B84E-705D-4394-A233-BF4E69279607}" destId="{4137EFAE-4D32-4975-AB42-F459F23549B2}" srcOrd="0" destOrd="0" presId="urn:microsoft.com/office/officeart/2005/8/layout/hierarchy4"/>
    <dgm:cxn modelId="{DAACF3AB-961D-4DB2-A4D5-741D0AFF66DB}" type="presParOf" srcId="{D991B84E-705D-4394-A233-BF4E69279607}" destId="{640BE218-90B0-45AE-BBFC-9A5B35A034D0}" srcOrd="1" destOrd="0" presId="urn:microsoft.com/office/officeart/2005/8/layout/hierarchy4"/>
    <dgm:cxn modelId="{44E7D3F3-BB73-46BC-9E08-9A6578F6929B}" type="presParOf" srcId="{D991B84E-705D-4394-A233-BF4E69279607}" destId="{3C6164A6-2C03-41CB-9F48-3F25EA273305}" srcOrd="2" destOrd="0" presId="urn:microsoft.com/office/officeart/2005/8/layout/hierarchy4"/>
    <dgm:cxn modelId="{2E0BA57A-37AE-400C-B071-DED6E651DA55}" type="presParOf" srcId="{3C6164A6-2C03-41CB-9F48-3F25EA273305}" destId="{7830009C-7440-4662-A105-05454B6F9170}" srcOrd="0" destOrd="0" presId="urn:microsoft.com/office/officeart/2005/8/layout/hierarchy4"/>
    <dgm:cxn modelId="{DEEA5727-2F6D-4D30-AFE6-27511EFF1AAC}" type="presParOf" srcId="{7830009C-7440-4662-A105-05454B6F9170}" destId="{893EA6E7-FA31-4467-BA04-0632B619F909}" srcOrd="0" destOrd="0" presId="urn:microsoft.com/office/officeart/2005/8/layout/hierarchy4"/>
    <dgm:cxn modelId="{6DFADAFC-7544-472D-A00C-B1F214B28D8D}" type="presParOf" srcId="{7830009C-7440-4662-A105-05454B6F9170}" destId="{9DC4387B-8A0A-4BC4-9EC7-BA20A9FEACAF}" srcOrd="1" destOrd="0" presId="urn:microsoft.com/office/officeart/2005/8/layout/hierarchy4"/>
    <dgm:cxn modelId="{9A3FA058-1DE4-4571-9AD0-59214621BE61}" type="presParOf" srcId="{F22D651C-935A-42C8-B69E-19A4F91958FE}" destId="{5AD3E7E6-2FFD-4EAB-8E9E-BC9F85937C5A}" srcOrd="1" destOrd="0" presId="urn:microsoft.com/office/officeart/2005/8/layout/hierarchy4"/>
    <dgm:cxn modelId="{013655FB-018B-46FF-B9F9-2E7480970C5E}" type="presParOf" srcId="{F22D651C-935A-42C8-B69E-19A4F91958FE}" destId="{F847795E-2183-4F09-B35B-3D8508417127}" srcOrd="2" destOrd="0" presId="urn:microsoft.com/office/officeart/2005/8/layout/hierarchy4"/>
    <dgm:cxn modelId="{E53E1B5B-0A18-45A1-9AF5-DC25C2554F78}" type="presParOf" srcId="{F847795E-2183-4F09-B35B-3D8508417127}" destId="{35CF30CE-79FA-488E-9619-E39614D6A89C}" srcOrd="0" destOrd="0" presId="urn:microsoft.com/office/officeart/2005/8/layout/hierarchy4"/>
    <dgm:cxn modelId="{36640227-A268-404C-AA52-8FA5DCDDE6A7}" type="presParOf" srcId="{F847795E-2183-4F09-B35B-3D8508417127}" destId="{857499E3-DF54-498E-B6E9-F885CB4CCE02}" srcOrd="1" destOrd="0" presId="urn:microsoft.com/office/officeart/2005/8/layout/hierarchy4"/>
    <dgm:cxn modelId="{791C7078-7111-4F02-B9CE-56B76AE0E76D}" type="presParOf" srcId="{F847795E-2183-4F09-B35B-3D8508417127}" destId="{06B20879-C37E-452F-AAF9-896506BDD297}" srcOrd="2" destOrd="0" presId="urn:microsoft.com/office/officeart/2005/8/layout/hierarchy4"/>
    <dgm:cxn modelId="{726DAC5A-CD0C-4157-9FD5-A64F017B6223}" type="presParOf" srcId="{06B20879-C37E-452F-AAF9-896506BDD297}" destId="{3F3135A4-AE5F-4131-8E5F-724BA1FDE395}" srcOrd="0" destOrd="0" presId="urn:microsoft.com/office/officeart/2005/8/layout/hierarchy4"/>
    <dgm:cxn modelId="{1D42657F-3000-4B76-A4B5-921E2E7D2C8B}" type="presParOf" srcId="{3F3135A4-AE5F-4131-8E5F-724BA1FDE395}" destId="{59EFC347-9A79-4939-8E0F-04328F8C946F}" srcOrd="0" destOrd="0" presId="urn:microsoft.com/office/officeart/2005/8/layout/hierarchy4"/>
    <dgm:cxn modelId="{579CAF07-F8BF-4347-A473-8B7592150AE1}" type="presParOf" srcId="{3F3135A4-AE5F-4131-8E5F-724BA1FDE395}" destId="{7A08916D-F9FC-4387-9745-2BE8AF3B2B6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92DDC3-8C02-4522-AB40-037AEE1966E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CC1939FE-A4FA-4AE6-84F6-222C74307644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Психический и психофизический инфантилизм: инфантильный тип телосложения, детская мимика и моторика, а также инфантильность психики.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36CF6FAA-4555-464B-97EA-5CD70BA2FDDC}" type="parTrans" cxnId="{D1B8489F-B14B-4672-8D66-020FA409554C}">
      <dgm:prSet/>
      <dgm:spPr/>
      <dgm:t>
        <a:bodyPr/>
        <a:lstStyle/>
        <a:p>
          <a:endParaRPr lang="ru-RU"/>
        </a:p>
      </dgm:t>
    </dgm:pt>
    <dgm:pt modelId="{470B056A-611F-474A-A67C-94A65B1FA8A4}" type="sibTrans" cxnId="{D1B8489F-B14B-4672-8D66-020FA409554C}">
      <dgm:prSet/>
      <dgm:spPr/>
      <dgm:t>
        <a:bodyPr/>
        <a:lstStyle/>
        <a:p>
          <a:endParaRPr lang="ru-RU"/>
        </a:p>
      </dgm:t>
    </dgm:pt>
    <dgm:pt modelId="{70EC1CE0-55BA-4610-9DF7-392BD814BF21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Преобладает эмоциональная мотивация поведения, повышенный фон настроения; в школьном возрасте преобладают игровые интересы 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A0D4EAD8-9E05-4F71-8913-AF7E8253175E}" type="parTrans" cxnId="{500F3BB2-4F48-4D65-AD7D-92D9B958EAE3}">
      <dgm:prSet/>
      <dgm:spPr/>
      <dgm:t>
        <a:bodyPr/>
        <a:lstStyle/>
        <a:p>
          <a:endParaRPr lang="ru-RU"/>
        </a:p>
      </dgm:t>
    </dgm:pt>
    <dgm:pt modelId="{F85DE0EE-CD79-4443-A6B8-EE591AFD1E3D}" type="sibTrans" cxnId="{500F3BB2-4F48-4D65-AD7D-92D9B958EAE3}">
      <dgm:prSet/>
      <dgm:spPr/>
      <dgm:t>
        <a:bodyPr/>
        <a:lstStyle/>
        <a:p>
          <a:endParaRPr lang="ru-RU"/>
        </a:p>
      </dgm:t>
    </dgm:pt>
    <dgm:pt modelId="{FB646493-15D1-4E02-80F4-9A800A17782F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Дети внушаемы и недостаточно самостоятельны, очень быстро устают от учебной деятельности.</a:t>
          </a:r>
          <a:r>
            <a:rPr lang="en-US" sz="2000" dirty="0" smtClean="0">
              <a:latin typeface="Comic Sans MS" pitchFamily="66" charset="0"/>
              <a:cs typeface="Times New Roman" pitchFamily="18" charset="0"/>
            </a:rPr>
            <a:t> 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11276F54-1516-44C8-ABD2-F71CCF6B94E9}" type="parTrans" cxnId="{E707015B-67EF-477E-81FC-2B3B65A8D93B}">
      <dgm:prSet/>
      <dgm:spPr/>
      <dgm:t>
        <a:bodyPr/>
        <a:lstStyle/>
        <a:p>
          <a:endParaRPr lang="ru-RU"/>
        </a:p>
      </dgm:t>
    </dgm:pt>
    <dgm:pt modelId="{9C4E1A86-059D-43F2-8B16-7871F5DCED52}" type="sibTrans" cxnId="{E707015B-67EF-477E-81FC-2B3B65A8D93B}">
      <dgm:prSet/>
      <dgm:spPr/>
      <dgm:t>
        <a:bodyPr/>
        <a:lstStyle/>
        <a:p>
          <a:endParaRPr lang="ru-RU"/>
        </a:p>
      </dgm:t>
    </dgm:pt>
    <dgm:pt modelId="{7CB4C3B5-C0B4-4E33-B8FB-9ABA9AFAE3F5}" type="pres">
      <dgm:prSet presAssocID="{1092DDC3-8C02-4522-AB40-037AEE1966EE}" presName="compositeShape" presStyleCnt="0">
        <dgm:presLayoutVars>
          <dgm:dir/>
          <dgm:resizeHandles/>
        </dgm:presLayoutVars>
      </dgm:prSet>
      <dgm:spPr/>
    </dgm:pt>
    <dgm:pt modelId="{1F3BCCA0-0C63-49AE-9500-2A4D20AC58F7}" type="pres">
      <dgm:prSet presAssocID="{1092DDC3-8C02-4522-AB40-037AEE1966EE}" presName="pyramid" presStyleLbl="node1" presStyleIdx="0" presStyleCnt="1"/>
      <dgm:spPr/>
    </dgm:pt>
    <dgm:pt modelId="{1AF0F87B-0D2C-4B9D-BCDD-D06673D1E192}" type="pres">
      <dgm:prSet presAssocID="{1092DDC3-8C02-4522-AB40-037AEE1966EE}" presName="theList" presStyleCnt="0"/>
      <dgm:spPr/>
    </dgm:pt>
    <dgm:pt modelId="{646F5035-BD46-4F1C-898A-106743F14083}" type="pres">
      <dgm:prSet presAssocID="{CC1939FE-A4FA-4AE6-84F6-222C74307644}" presName="aNode" presStyleLbl="fgAcc1" presStyleIdx="0" presStyleCnt="3" custScaleX="162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86B60-6C91-4D73-99F7-8127CB4F14BA}" type="pres">
      <dgm:prSet presAssocID="{CC1939FE-A4FA-4AE6-84F6-222C74307644}" presName="aSpace" presStyleCnt="0"/>
      <dgm:spPr/>
    </dgm:pt>
    <dgm:pt modelId="{6BB049BA-D128-4002-9D89-80DE7D8C82C3}" type="pres">
      <dgm:prSet presAssocID="{70EC1CE0-55BA-4610-9DF7-392BD814BF21}" presName="aNode" presStyleLbl="fgAcc1" presStyleIdx="1" presStyleCnt="3" custScaleX="158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66F34-A111-4376-AACD-77174E20C392}" type="pres">
      <dgm:prSet presAssocID="{70EC1CE0-55BA-4610-9DF7-392BD814BF21}" presName="aSpace" presStyleCnt="0"/>
      <dgm:spPr/>
    </dgm:pt>
    <dgm:pt modelId="{4AC9F780-342E-4BD7-AA44-3A21C7CC7E81}" type="pres">
      <dgm:prSet presAssocID="{FB646493-15D1-4E02-80F4-9A800A17782F}" presName="aNode" presStyleLbl="fgAcc1" presStyleIdx="2" presStyleCnt="3" custScaleX="154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5A17A-9051-423E-AEB3-D17EED2F4F6B}" type="pres">
      <dgm:prSet presAssocID="{FB646493-15D1-4E02-80F4-9A800A17782F}" presName="aSpace" presStyleCnt="0"/>
      <dgm:spPr/>
    </dgm:pt>
  </dgm:ptLst>
  <dgm:cxnLst>
    <dgm:cxn modelId="{500F3BB2-4F48-4D65-AD7D-92D9B958EAE3}" srcId="{1092DDC3-8C02-4522-AB40-037AEE1966EE}" destId="{70EC1CE0-55BA-4610-9DF7-392BD814BF21}" srcOrd="1" destOrd="0" parTransId="{A0D4EAD8-9E05-4F71-8913-AF7E8253175E}" sibTransId="{F85DE0EE-CD79-4443-A6B8-EE591AFD1E3D}"/>
    <dgm:cxn modelId="{A39BFC66-47B3-4C3A-A77C-F9E51BE3ECA6}" type="presOf" srcId="{FB646493-15D1-4E02-80F4-9A800A17782F}" destId="{4AC9F780-342E-4BD7-AA44-3A21C7CC7E81}" srcOrd="0" destOrd="0" presId="urn:microsoft.com/office/officeart/2005/8/layout/pyramid2"/>
    <dgm:cxn modelId="{6AA7FBB8-3730-477C-B844-59AA9F0D17E0}" type="presOf" srcId="{1092DDC3-8C02-4522-AB40-037AEE1966EE}" destId="{7CB4C3B5-C0B4-4E33-B8FB-9ABA9AFAE3F5}" srcOrd="0" destOrd="0" presId="urn:microsoft.com/office/officeart/2005/8/layout/pyramid2"/>
    <dgm:cxn modelId="{E707015B-67EF-477E-81FC-2B3B65A8D93B}" srcId="{1092DDC3-8C02-4522-AB40-037AEE1966EE}" destId="{FB646493-15D1-4E02-80F4-9A800A17782F}" srcOrd="2" destOrd="0" parTransId="{11276F54-1516-44C8-ABD2-F71CCF6B94E9}" sibTransId="{9C4E1A86-059D-43F2-8B16-7871F5DCED52}"/>
    <dgm:cxn modelId="{B50F8B30-1CC1-4B87-A6FA-D3EFBC3E3DBD}" type="presOf" srcId="{CC1939FE-A4FA-4AE6-84F6-222C74307644}" destId="{646F5035-BD46-4F1C-898A-106743F14083}" srcOrd="0" destOrd="0" presId="urn:microsoft.com/office/officeart/2005/8/layout/pyramid2"/>
    <dgm:cxn modelId="{88667E69-88BE-4938-BEE5-F72769EB9AB1}" type="presOf" srcId="{70EC1CE0-55BA-4610-9DF7-392BD814BF21}" destId="{6BB049BA-D128-4002-9D89-80DE7D8C82C3}" srcOrd="0" destOrd="0" presId="urn:microsoft.com/office/officeart/2005/8/layout/pyramid2"/>
    <dgm:cxn modelId="{D1B8489F-B14B-4672-8D66-020FA409554C}" srcId="{1092DDC3-8C02-4522-AB40-037AEE1966EE}" destId="{CC1939FE-A4FA-4AE6-84F6-222C74307644}" srcOrd="0" destOrd="0" parTransId="{36CF6FAA-4555-464B-97EA-5CD70BA2FDDC}" sibTransId="{470B056A-611F-474A-A67C-94A65B1FA8A4}"/>
    <dgm:cxn modelId="{82FB2ED3-4626-4EB4-8D18-0068605D8B5F}" type="presParOf" srcId="{7CB4C3B5-C0B4-4E33-B8FB-9ABA9AFAE3F5}" destId="{1F3BCCA0-0C63-49AE-9500-2A4D20AC58F7}" srcOrd="0" destOrd="0" presId="urn:microsoft.com/office/officeart/2005/8/layout/pyramid2"/>
    <dgm:cxn modelId="{1766C576-FCB8-4B26-B788-086CDB070C9C}" type="presParOf" srcId="{7CB4C3B5-C0B4-4E33-B8FB-9ABA9AFAE3F5}" destId="{1AF0F87B-0D2C-4B9D-BCDD-D06673D1E192}" srcOrd="1" destOrd="0" presId="urn:microsoft.com/office/officeart/2005/8/layout/pyramid2"/>
    <dgm:cxn modelId="{085E0B3B-4AFA-41F8-A136-3813147BA110}" type="presParOf" srcId="{1AF0F87B-0D2C-4B9D-BCDD-D06673D1E192}" destId="{646F5035-BD46-4F1C-898A-106743F14083}" srcOrd="0" destOrd="0" presId="urn:microsoft.com/office/officeart/2005/8/layout/pyramid2"/>
    <dgm:cxn modelId="{FE1A6465-EAA9-45D1-A31F-A539A7EEF254}" type="presParOf" srcId="{1AF0F87B-0D2C-4B9D-BCDD-D06673D1E192}" destId="{D5686B60-6C91-4D73-99F7-8127CB4F14BA}" srcOrd="1" destOrd="0" presId="urn:microsoft.com/office/officeart/2005/8/layout/pyramid2"/>
    <dgm:cxn modelId="{08C3464A-A81E-4A4C-BF2E-087C8055800B}" type="presParOf" srcId="{1AF0F87B-0D2C-4B9D-BCDD-D06673D1E192}" destId="{6BB049BA-D128-4002-9D89-80DE7D8C82C3}" srcOrd="2" destOrd="0" presId="urn:microsoft.com/office/officeart/2005/8/layout/pyramid2"/>
    <dgm:cxn modelId="{553E9152-AF3C-4DFB-8AA3-8DB0C449B4B1}" type="presParOf" srcId="{1AF0F87B-0D2C-4B9D-BCDD-D06673D1E192}" destId="{5FB66F34-A111-4376-AACD-77174E20C392}" srcOrd="3" destOrd="0" presId="urn:microsoft.com/office/officeart/2005/8/layout/pyramid2"/>
    <dgm:cxn modelId="{963490B0-3E6A-492F-A8CC-B11C0FF0E29F}" type="presParOf" srcId="{1AF0F87B-0D2C-4B9D-BCDD-D06673D1E192}" destId="{4AC9F780-342E-4BD7-AA44-3A21C7CC7E81}" srcOrd="4" destOrd="0" presId="urn:microsoft.com/office/officeart/2005/8/layout/pyramid2"/>
    <dgm:cxn modelId="{9A8405E0-B90A-4FAB-9C10-D04DADA4D7B1}" type="presParOf" srcId="{1AF0F87B-0D2C-4B9D-BCDD-D06673D1E192}" destId="{0905A17A-9051-423E-AEB3-D17EED2F4F6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143C85-2484-4BDF-9994-272E22D15C72}" type="doc">
      <dgm:prSet loTypeId="urn:microsoft.com/office/officeart/2005/8/layout/pyramid2" loCatId="list" qsTypeId="urn:microsoft.com/office/officeart/2005/8/quickstyle/simple1" qsCatId="simple" csTypeId="urn:microsoft.com/office/officeart/2005/8/colors/colorful1#1" csCatId="colorful" phldr="1"/>
      <dgm:spPr/>
    </dgm:pt>
    <dgm:pt modelId="{4F3D5475-C749-4215-B7A4-3253772689D4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Длительные хронические заболевания</a:t>
          </a:r>
        </a:p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(хронические инфекции, врожденные и приобретенные пороки внутренних органов)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27A5528A-C7DF-4A3D-92E6-C2EEF4F19E46}" type="parTrans" cxnId="{EC9DC095-3684-4C03-BFAB-DCC5312F1436}">
      <dgm:prSet/>
      <dgm:spPr/>
      <dgm:t>
        <a:bodyPr/>
        <a:lstStyle/>
        <a:p>
          <a:endParaRPr lang="ru-RU"/>
        </a:p>
      </dgm:t>
    </dgm:pt>
    <dgm:pt modelId="{C46E76F6-E50D-45B5-B8CF-44BCCA169AD0}" type="sibTrans" cxnId="{EC9DC095-3684-4C03-BFAB-DCC5312F1436}">
      <dgm:prSet/>
      <dgm:spPr/>
      <dgm:t>
        <a:bodyPr/>
        <a:lstStyle/>
        <a:p>
          <a:endParaRPr lang="ru-RU"/>
        </a:p>
      </dgm:t>
    </dgm:pt>
    <dgm:pt modelId="{F6FE69A2-036E-45A8-AE52-6596E7AFEF47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Физическая и психическая астения (у детей отмечается большая  физическая и психическая истощаемость)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9080FF66-E55C-4C9F-B075-DE19AC268867}" type="parTrans" cxnId="{31820770-3C70-4D29-BA25-091041B4EBCB}">
      <dgm:prSet/>
      <dgm:spPr/>
      <dgm:t>
        <a:bodyPr/>
        <a:lstStyle/>
        <a:p>
          <a:endParaRPr lang="ru-RU"/>
        </a:p>
      </dgm:t>
    </dgm:pt>
    <dgm:pt modelId="{D9F6A46E-D987-45EF-BEB4-A173A7DD7957}" type="sibTrans" cxnId="{31820770-3C70-4D29-BA25-091041B4EBCB}">
      <dgm:prSet/>
      <dgm:spPr/>
      <dgm:t>
        <a:bodyPr/>
        <a:lstStyle/>
        <a:p>
          <a:endParaRPr lang="ru-RU"/>
        </a:p>
      </dgm:t>
    </dgm:pt>
    <dgm:pt modelId="{6CA4F42E-46BF-4FD9-AAFD-789C64180BA1}">
      <dgm:prSet phldrT="[Текст]"/>
      <dgm:spPr/>
      <dgm:t>
        <a:bodyPr/>
        <a:lstStyle/>
        <a:p>
          <a:endParaRPr lang="ru-RU" dirty="0"/>
        </a:p>
      </dgm:t>
    </dgm:pt>
    <dgm:pt modelId="{44458D67-22A5-4A73-B173-E9B922AC2C79}" type="parTrans" cxnId="{CDD242C5-4A2E-4003-886D-8D96D51E63F8}">
      <dgm:prSet/>
      <dgm:spPr/>
      <dgm:t>
        <a:bodyPr/>
        <a:lstStyle/>
        <a:p>
          <a:endParaRPr lang="ru-RU"/>
        </a:p>
      </dgm:t>
    </dgm:pt>
    <dgm:pt modelId="{375965B8-4CD2-4BB1-A77C-83155874981E}" type="sibTrans" cxnId="{CDD242C5-4A2E-4003-886D-8D96D51E63F8}">
      <dgm:prSet/>
      <dgm:spPr/>
      <dgm:t>
        <a:bodyPr/>
        <a:lstStyle/>
        <a:p>
          <a:endParaRPr lang="ru-RU"/>
        </a:p>
      </dgm:t>
    </dgm:pt>
    <dgm:pt modelId="{CF07DCF0-6064-4556-B0D8-78D99F179D79}">
      <dgm:prSet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Аллергические состояния, </a:t>
          </a:r>
        </a:p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детские неврозы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524A3C49-B9A6-4BB6-8FE7-6321D3C5CB08}" type="parTrans" cxnId="{BCC97A94-91A2-4D30-84F1-44990F65F78E}">
      <dgm:prSet/>
      <dgm:spPr/>
      <dgm:t>
        <a:bodyPr/>
        <a:lstStyle/>
        <a:p>
          <a:endParaRPr lang="ru-RU"/>
        </a:p>
      </dgm:t>
    </dgm:pt>
    <dgm:pt modelId="{09CFA9CB-1294-4E35-A100-2A6FCA263CA1}" type="sibTrans" cxnId="{BCC97A94-91A2-4D30-84F1-44990F65F78E}">
      <dgm:prSet/>
      <dgm:spPr/>
      <dgm:t>
        <a:bodyPr/>
        <a:lstStyle/>
        <a:p>
          <a:endParaRPr lang="ru-RU"/>
        </a:p>
      </dgm:t>
    </dgm:pt>
    <dgm:pt modelId="{34371905-8167-4162-BDFA-0A66A2295DD1}" type="pres">
      <dgm:prSet presAssocID="{CE143C85-2484-4BDF-9994-272E22D15C72}" presName="compositeShape" presStyleCnt="0">
        <dgm:presLayoutVars>
          <dgm:dir/>
          <dgm:resizeHandles/>
        </dgm:presLayoutVars>
      </dgm:prSet>
      <dgm:spPr/>
    </dgm:pt>
    <dgm:pt modelId="{34E5F13F-BBF2-4935-8EB0-732496DDA86F}" type="pres">
      <dgm:prSet presAssocID="{CE143C85-2484-4BDF-9994-272E22D15C72}" presName="pyramid" presStyleLbl="node1" presStyleIdx="0" presStyleCnt="1"/>
      <dgm:spPr/>
    </dgm:pt>
    <dgm:pt modelId="{04726685-359E-4FDE-9918-B765E7A7DADC}" type="pres">
      <dgm:prSet presAssocID="{CE143C85-2484-4BDF-9994-272E22D15C72}" presName="theList" presStyleCnt="0"/>
      <dgm:spPr/>
    </dgm:pt>
    <dgm:pt modelId="{94F51F15-15FF-493A-9293-04CDB22A1F01}" type="pres">
      <dgm:prSet presAssocID="{4F3D5475-C749-4215-B7A4-3253772689D4}" presName="aNode" presStyleLbl="fgAcc1" presStyleIdx="0" presStyleCnt="4" custScaleX="164131" custScaleY="163258" custLinFactNeighborX="941" custLinFactNeighborY="29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B0980-6AE5-496E-ACFF-8FE3FEEC39E7}" type="pres">
      <dgm:prSet presAssocID="{4F3D5475-C749-4215-B7A4-3253772689D4}" presName="aSpace" presStyleCnt="0"/>
      <dgm:spPr/>
    </dgm:pt>
    <dgm:pt modelId="{2DCF99D0-C3C0-47C6-A439-E4851BB47170}" type="pres">
      <dgm:prSet presAssocID="{F6FE69A2-036E-45A8-AE52-6596E7AFEF47}" presName="aNode" presStyleLbl="fgAcc1" presStyleIdx="1" presStyleCnt="4" custScaleX="165260" custScaleY="148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9B4E7-3189-414A-AD8A-2F7F1C2DC91B}" type="pres">
      <dgm:prSet presAssocID="{F6FE69A2-036E-45A8-AE52-6596E7AFEF47}" presName="aSpace" presStyleCnt="0"/>
      <dgm:spPr/>
    </dgm:pt>
    <dgm:pt modelId="{031C3690-1D79-4C4A-A668-E2EBDCB40C3A}" type="pres">
      <dgm:prSet presAssocID="{6CA4F42E-46BF-4FD9-AAFD-789C64180BA1}" presName="aNode" presStyleLbl="fgAcc1" presStyleIdx="2" presStyleCnt="4" custScaleX="164695" custScaleY="137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11065-712C-4512-A616-185C6009798E}" type="pres">
      <dgm:prSet presAssocID="{6CA4F42E-46BF-4FD9-AAFD-789C64180BA1}" presName="aSpace" presStyleCnt="0"/>
      <dgm:spPr/>
    </dgm:pt>
    <dgm:pt modelId="{0C92CDDC-11C6-42BB-88E9-35666C113AC1}" type="pres">
      <dgm:prSet presAssocID="{CF07DCF0-6064-4556-B0D8-78D99F179D79}" presName="aNode" presStyleLbl="fgAcc1" presStyleIdx="3" presStyleCnt="4" custScaleX="173018" custScaleY="87437" custLinFactY="15858" custLinFactNeighborX="-2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BD09EB-E8FD-4112-A8FC-56C7247492CA}" type="pres">
      <dgm:prSet presAssocID="{CF07DCF0-6064-4556-B0D8-78D99F179D79}" presName="aSpace" presStyleCnt="0"/>
      <dgm:spPr/>
    </dgm:pt>
  </dgm:ptLst>
  <dgm:cxnLst>
    <dgm:cxn modelId="{7A2AD475-926A-4F18-9502-B2E6199C293F}" type="presOf" srcId="{CF07DCF0-6064-4556-B0D8-78D99F179D79}" destId="{0C92CDDC-11C6-42BB-88E9-35666C113AC1}" srcOrd="0" destOrd="0" presId="urn:microsoft.com/office/officeart/2005/8/layout/pyramid2"/>
    <dgm:cxn modelId="{EC9DC095-3684-4C03-BFAB-DCC5312F1436}" srcId="{CE143C85-2484-4BDF-9994-272E22D15C72}" destId="{4F3D5475-C749-4215-B7A4-3253772689D4}" srcOrd="0" destOrd="0" parTransId="{27A5528A-C7DF-4A3D-92E6-C2EEF4F19E46}" sibTransId="{C46E76F6-E50D-45B5-B8CF-44BCCA169AD0}"/>
    <dgm:cxn modelId="{31820770-3C70-4D29-BA25-091041B4EBCB}" srcId="{CE143C85-2484-4BDF-9994-272E22D15C72}" destId="{F6FE69A2-036E-45A8-AE52-6596E7AFEF47}" srcOrd="1" destOrd="0" parTransId="{9080FF66-E55C-4C9F-B075-DE19AC268867}" sibTransId="{D9F6A46E-D987-45EF-BEB4-A173A7DD7957}"/>
    <dgm:cxn modelId="{65F7BDAA-6A29-43B5-AEBE-26392FECDF09}" type="presOf" srcId="{4F3D5475-C749-4215-B7A4-3253772689D4}" destId="{94F51F15-15FF-493A-9293-04CDB22A1F01}" srcOrd="0" destOrd="0" presId="urn:microsoft.com/office/officeart/2005/8/layout/pyramid2"/>
    <dgm:cxn modelId="{BCC97A94-91A2-4D30-84F1-44990F65F78E}" srcId="{CE143C85-2484-4BDF-9994-272E22D15C72}" destId="{CF07DCF0-6064-4556-B0D8-78D99F179D79}" srcOrd="3" destOrd="0" parTransId="{524A3C49-B9A6-4BB6-8FE7-6321D3C5CB08}" sibTransId="{09CFA9CB-1294-4E35-A100-2A6FCA263CA1}"/>
    <dgm:cxn modelId="{CF4D10F3-66A7-4941-AD76-B3A25CCC819E}" type="presOf" srcId="{CE143C85-2484-4BDF-9994-272E22D15C72}" destId="{34371905-8167-4162-BDFA-0A66A2295DD1}" srcOrd="0" destOrd="0" presId="urn:microsoft.com/office/officeart/2005/8/layout/pyramid2"/>
    <dgm:cxn modelId="{3B19E987-B016-4BF6-823E-9125AB56F10A}" type="presOf" srcId="{F6FE69A2-036E-45A8-AE52-6596E7AFEF47}" destId="{2DCF99D0-C3C0-47C6-A439-E4851BB47170}" srcOrd="0" destOrd="0" presId="urn:microsoft.com/office/officeart/2005/8/layout/pyramid2"/>
    <dgm:cxn modelId="{2310E9C5-30AF-4C9C-9DEB-870B339F8431}" type="presOf" srcId="{6CA4F42E-46BF-4FD9-AAFD-789C64180BA1}" destId="{031C3690-1D79-4C4A-A668-E2EBDCB40C3A}" srcOrd="0" destOrd="0" presId="urn:microsoft.com/office/officeart/2005/8/layout/pyramid2"/>
    <dgm:cxn modelId="{CDD242C5-4A2E-4003-886D-8D96D51E63F8}" srcId="{CE143C85-2484-4BDF-9994-272E22D15C72}" destId="{6CA4F42E-46BF-4FD9-AAFD-789C64180BA1}" srcOrd="2" destOrd="0" parTransId="{44458D67-22A5-4A73-B173-E9B922AC2C79}" sibTransId="{375965B8-4CD2-4BB1-A77C-83155874981E}"/>
    <dgm:cxn modelId="{8DB500AD-A4D0-410E-938B-957A0907D69B}" type="presParOf" srcId="{34371905-8167-4162-BDFA-0A66A2295DD1}" destId="{34E5F13F-BBF2-4935-8EB0-732496DDA86F}" srcOrd="0" destOrd="0" presId="urn:microsoft.com/office/officeart/2005/8/layout/pyramid2"/>
    <dgm:cxn modelId="{3F5CBE1C-5925-4542-AB50-540FF3FD6560}" type="presParOf" srcId="{34371905-8167-4162-BDFA-0A66A2295DD1}" destId="{04726685-359E-4FDE-9918-B765E7A7DADC}" srcOrd="1" destOrd="0" presId="urn:microsoft.com/office/officeart/2005/8/layout/pyramid2"/>
    <dgm:cxn modelId="{9988C8D2-7F24-46A2-B14E-22D0037FD62B}" type="presParOf" srcId="{04726685-359E-4FDE-9918-B765E7A7DADC}" destId="{94F51F15-15FF-493A-9293-04CDB22A1F01}" srcOrd="0" destOrd="0" presId="urn:microsoft.com/office/officeart/2005/8/layout/pyramid2"/>
    <dgm:cxn modelId="{F9437236-7556-4A99-8355-54091AA8356F}" type="presParOf" srcId="{04726685-359E-4FDE-9918-B765E7A7DADC}" destId="{02AB0980-6AE5-496E-ACFF-8FE3FEEC39E7}" srcOrd="1" destOrd="0" presId="urn:microsoft.com/office/officeart/2005/8/layout/pyramid2"/>
    <dgm:cxn modelId="{4234D5A2-5ED7-4587-A2C8-504CEAB04C22}" type="presParOf" srcId="{04726685-359E-4FDE-9918-B765E7A7DADC}" destId="{2DCF99D0-C3C0-47C6-A439-E4851BB47170}" srcOrd="2" destOrd="0" presId="urn:microsoft.com/office/officeart/2005/8/layout/pyramid2"/>
    <dgm:cxn modelId="{EC3DDBDD-6F9E-4996-8167-0B5403CE54CD}" type="presParOf" srcId="{04726685-359E-4FDE-9918-B765E7A7DADC}" destId="{E439B4E7-3189-414A-AD8A-2F7F1C2DC91B}" srcOrd="3" destOrd="0" presId="urn:microsoft.com/office/officeart/2005/8/layout/pyramid2"/>
    <dgm:cxn modelId="{02B7E9DD-912B-4CFD-9064-50B9FDD46CAA}" type="presParOf" srcId="{04726685-359E-4FDE-9918-B765E7A7DADC}" destId="{031C3690-1D79-4C4A-A668-E2EBDCB40C3A}" srcOrd="4" destOrd="0" presId="urn:microsoft.com/office/officeart/2005/8/layout/pyramid2"/>
    <dgm:cxn modelId="{A9AEFE48-3A4C-42E5-A539-4E626E147738}" type="presParOf" srcId="{04726685-359E-4FDE-9918-B765E7A7DADC}" destId="{75411065-712C-4512-A616-185C6009798E}" srcOrd="5" destOrd="0" presId="urn:microsoft.com/office/officeart/2005/8/layout/pyramid2"/>
    <dgm:cxn modelId="{0901A686-BE7C-4340-B9CD-1457AC0B35C3}" type="presParOf" srcId="{04726685-359E-4FDE-9918-B765E7A7DADC}" destId="{0C92CDDC-11C6-42BB-88E9-35666C113AC1}" srcOrd="6" destOrd="0" presId="urn:microsoft.com/office/officeart/2005/8/layout/pyramid2"/>
    <dgm:cxn modelId="{4C77D81B-9440-4C90-80F1-B2DDC83A1C3C}" type="presParOf" srcId="{04726685-359E-4FDE-9918-B765E7A7DADC}" destId="{7FBD09EB-E8FD-4112-A8FC-56C7247492C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736104-A686-4E8F-A903-DDEA524E33C0}" type="doc">
      <dgm:prSet loTypeId="urn:microsoft.com/office/officeart/2005/8/layout/pyramid2" loCatId="list" qsTypeId="urn:microsoft.com/office/officeart/2005/8/quickstyle/simple1" qsCatId="simple" csTypeId="urn:microsoft.com/office/officeart/2005/8/colors/colorful3" csCatId="colorful" phldr="1"/>
      <dgm:spPr/>
    </dgm:pt>
    <dgm:pt modelId="{90FDA3A1-ADB3-4F05-B635-4B142287A8A2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Неблагоприятные условия воспитания (асоциальная семья, воспитание по типу гиперопеки, неблагополучные социальные условия) 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1E20D40B-C342-4023-9698-C2F03AF237F1}" type="parTrans" cxnId="{470CFFB8-2B58-44A2-A073-9F2C223504A6}">
      <dgm:prSet/>
      <dgm:spPr/>
      <dgm:t>
        <a:bodyPr/>
        <a:lstStyle/>
        <a:p>
          <a:endParaRPr lang="ru-RU"/>
        </a:p>
      </dgm:t>
    </dgm:pt>
    <dgm:pt modelId="{EB0ACC18-4FCB-4273-98DB-73E0FEB0C3D4}" type="sibTrans" cxnId="{470CFFB8-2B58-44A2-A073-9F2C223504A6}">
      <dgm:prSet/>
      <dgm:spPr/>
      <dgm:t>
        <a:bodyPr/>
        <a:lstStyle/>
        <a:p>
          <a:endParaRPr lang="ru-RU"/>
        </a:p>
      </dgm:t>
    </dgm:pt>
    <dgm:pt modelId="{C2B0CEC7-9720-4CDB-BCFA-EFE243710973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Стойкие отклонения нервно – психической  сферы, что обусловливает патологическое развитие личности. 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A34D037F-5A44-448B-837A-B8851249EE28}" type="parTrans" cxnId="{74D0EFDA-6E7E-4291-A139-41C2E77B9952}">
      <dgm:prSet/>
      <dgm:spPr/>
      <dgm:t>
        <a:bodyPr/>
        <a:lstStyle/>
        <a:p>
          <a:endParaRPr lang="ru-RU"/>
        </a:p>
      </dgm:t>
    </dgm:pt>
    <dgm:pt modelId="{8D880AC8-39B0-4387-817C-63D3CCCC4290}" type="sibTrans" cxnId="{74D0EFDA-6E7E-4291-A139-41C2E77B9952}">
      <dgm:prSet/>
      <dgm:spPr/>
      <dgm:t>
        <a:bodyPr/>
        <a:lstStyle/>
        <a:p>
          <a:endParaRPr lang="ru-RU"/>
        </a:p>
      </dgm:t>
    </dgm:pt>
    <dgm:pt modelId="{945AE937-A020-4302-8DC7-12C02430BA83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Патологическая незрелость эмоционально-волевой сферы сочетается с недостаточным уровнем знаний и бедностью представлений 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2DA2CE43-6F08-4190-BCCE-D5366F5C7969}" type="parTrans" cxnId="{71068D08-F1A5-47DB-92CE-E74AE9B6258A}">
      <dgm:prSet/>
      <dgm:spPr/>
      <dgm:t>
        <a:bodyPr/>
        <a:lstStyle/>
        <a:p>
          <a:endParaRPr lang="ru-RU"/>
        </a:p>
      </dgm:t>
    </dgm:pt>
    <dgm:pt modelId="{44D72605-34D2-46D4-90F9-94E0215A9887}" type="sibTrans" cxnId="{71068D08-F1A5-47DB-92CE-E74AE9B6258A}">
      <dgm:prSet/>
      <dgm:spPr/>
      <dgm:t>
        <a:bodyPr/>
        <a:lstStyle/>
        <a:p>
          <a:endParaRPr lang="ru-RU"/>
        </a:p>
      </dgm:t>
    </dgm:pt>
    <dgm:pt modelId="{5F4F5BCD-598D-48E7-9EF6-3A2B12E8D29E}" type="pres">
      <dgm:prSet presAssocID="{54736104-A686-4E8F-A903-DDEA524E33C0}" presName="compositeShape" presStyleCnt="0">
        <dgm:presLayoutVars>
          <dgm:dir/>
          <dgm:resizeHandles/>
        </dgm:presLayoutVars>
      </dgm:prSet>
      <dgm:spPr/>
    </dgm:pt>
    <dgm:pt modelId="{27AA8687-E450-48A4-BEF8-9A6549E77197}" type="pres">
      <dgm:prSet presAssocID="{54736104-A686-4E8F-A903-DDEA524E33C0}" presName="pyramid" presStyleLbl="node1" presStyleIdx="0" presStyleCnt="1"/>
      <dgm:spPr/>
    </dgm:pt>
    <dgm:pt modelId="{4BFC6F76-3A00-4E34-A9E7-E593EB095177}" type="pres">
      <dgm:prSet presAssocID="{54736104-A686-4E8F-A903-DDEA524E33C0}" presName="theList" presStyleCnt="0"/>
      <dgm:spPr/>
    </dgm:pt>
    <dgm:pt modelId="{4C9680CA-FAF9-480A-BAA1-19EC773D5AD0}" type="pres">
      <dgm:prSet presAssocID="{90FDA3A1-ADB3-4F05-B635-4B142287A8A2}" presName="aNode" presStyleLbl="fgAcc1" presStyleIdx="0" presStyleCnt="3" custScaleX="172774" custScaleY="88864" custLinFactY="12476" custLinFactNeighborX="-167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58B1B9-0019-4FC3-BC3A-513CC37778BB}" type="pres">
      <dgm:prSet presAssocID="{90FDA3A1-ADB3-4F05-B635-4B142287A8A2}" presName="aSpace" presStyleCnt="0"/>
      <dgm:spPr/>
    </dgm:pt>
    <dgm:pt modelId="{04FA45C0-7F6E-4223-819F-ABEA3664C460}" type="pres">
      <dgm:prSet presAssocID="{C2B0CEC7-9720-4CDB-BCFA-EFE243710973}" presName="aNode" presStyleLbl="fgAcc1" presStyleIdx="1" presStyleCnt="3" custScaleX="172344" custScaleY="77233" custLinFactY="12657" custLinFactNeighborX="29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59D57-4D4A-416E-96E7-9D1CE87BBCD4}" type="pres">
      <dgm:prSet presAssocID="{C2B0CEC7-9720-4CDB-BCFA-EFE243710973}" presName="aSpace" presStyleCnt="0"/>
      <dgm:spPr/>
    </dgm:pt>
    <dgm:pt modelId="{B94DB816-1692-42C6-91D5-A813317E88A1}" type="pres">
      <dgm:prSet presAssocID="{945AE937-A020-4302-8DC7-12C02430BA83}" presName="aNode" presStyleLbl="fgAcc1" presStyleIdx="2" presStyleCnt="3" custScaleX="168072" custScaleY="97705" custLinFactY="14725" custLinFactNeighborX="14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D00D1-6793-4FD8-9A7A-10071ED12657}" type="pres">
      <dgm:prSet presAssocID="{945AE937-A020-4302-8DC7-12C02430BA83}" presName="aSpace" presStyleCnt="0"/>
      <dgm:spPr/>
    </dgm:pt>
  </dgm:ptLst>
  <dgm:cxnLst>
    <dgm:cxn modelId="{FAC60569-E4B5-4DBC-AFD0-E03C4A651020}" type="presOf" srcId="{C2B0CEC7-9720-4CDB-BCFA-EFE243710973}" destId="{04FA45C0-7F6E-4223-819F-ABEA3664C460}" srcOrd="0" destOrd="0" presId="urn:microsoft.com/office/officeart/2005/8/layout/pyramid2"/>
    <dgm:cxn modelId="{71068D08-F1A5-47DB-92CE-E74AE9B6258A}" srcId="{54736104-A686-4E8F-A903-DDEA524E33C0}" destId="{945AE937-A020-4302-8DC7-12C02430BA83}" srcOrd="2" destOrd="0" parTransId="{2DA2CE43-6F08-4190-BCCE-D5366F5C7969}" sibTransId="{44D72605-34D2-46D4-90F9-94E0215A9887}"/>
    <dgm:cxn modelId="{418F1AB7-51B1-4DA3-A2C9-D49F0F0A9C54}" type="presOf" srcId="{54736104-A686-4E8F-A903-DDEA524E33C0}" destId="{5F4F5BCD-598D-48E7-9EF6-3A2B12E8D29E}" srcOrd="0" destOrd="0" presId="urn:microsoft.com/office/officeart/2005/8/layout/pyramid2"/>
    <dgm:cxn modelId="{470CFFB8-2B58-44A2-A073-9F2C223504A6}" srcId="{54736104-A686-4E8F-A903-DDEA524E33C0}" destId="{90FDA3A1-ADB3-4F05-B635-4B142287A8A2}" srcOrd="0" destOrd="0" parTransId="{1E20D40B-C342-4023-9698-C2F03AF237F1}" sibTransId="{EB0ACC18-4FCB-4273-98DB-73E0FEB0C3D4}"/>
    <dgm:cxn modelId="{F370AC5E-B4BE-47CC-BBD1-E49C1C8D34BA}" type="presOf" srcId="{90FDA3A1-ADB3-4F05-B635-4B142287A8A2}" destId="{4C9680CA-FAF9-480A-BAA1-19EC773D5AD0}" srcOrd="0" destOrd="0" presId="urn:microsoft.com/office/officeart/2005/8/layout/pyramid2"/>
    <dgm:cxn modelId="{74D0EFDA-6E7E-4291-A139-41C2E77B9952}" srcId="{54736104-A686-4E8F-A903-DDEA524E33C0}" destId="{C2B0CEC7-9720-4CDB-BCFA-EFE243710973}" srcOrd="1" destOrd="0" parTransId="{A34D037F-5A44-448B-837A-B8851249EE28}" sibTransId="{8D880AC8-39B0-4387-817C-63D3CCCC4290}"/>
    <dgm:cxn modelId="{8A63AEC1-D8E7-471E-92BF-BC4EBDCCBAF0}" type="presOf" srcId="{945AE937-A020-4302-8DC7-12C02430BA83}" destId="{B94DB816-1692-42C6-91D5-A813317E88A1}" srcOrd="0" destOrd="0" presId="urn:microsoft.com/office/officeart/2005/8/layout/pyramid2"/>
    <dgm:cxn modelId="{CDEE6AD8-F387-4E95-BDF3-0207EEEC4AC5}" type="presParOf" srcId="{5F4F5BCD-598D-48E7-9EF6-3A2B12E8D29E}" destId="{27AA8687-E450-48A4-BEF8-9A6549E77197}" srcOrd="0" destOrd="0" presId="urn:microsoft.com/office/officeart/2005/8/layout/pyramid2"/>
    <dgm:cxn modelId="{E687E605-B4FE-42CB-A5EB-C137717535A0}" type="presParOf" srcId="{5F4F5BCD-598D-48E7-9EF6-3A2B12E8D29E}" destId="{4BFC6F76-3A00-4E34-A9E7-E593EB095177}" srcOrd="1" destOrd="0" presId="urn:microsoft.com/office/officeart/2005/8/layout/pyramid2"/>
    <dgm:cxn modelId="{0BAAD280-2D35-4E94-8DD9-5A76CD41AEAA}" type="presParOf" srcId="{4BFC6F76-3A00-4E34-A9E7-E593EB095177}" destId="{4C9680CA-FAF9-480A-BAA1-19EC773D5AD0}" srcOrd="0" destOrd="0" presId="urn:microsoft.com/office/officeart/2005/8/layout/pyramid2"/>
    <dgm:cxn modelId="{5B5BCA39-6F93-40C8-9F3E-DE84DFC11C44}" type="presParOf" srcId="{4BFC6F76-3A00-4E34-A9E7-E593EB095177}" destId="{BE58B1B9-0019-4FC3-BC3A-513CC37778BB}" srcOrd="1" destOrd="0" presId="urn:microsoft.com/office/officeart/2005/8/layout/pyramid2"/>
    <dgm:cxn modelId="{938328F6-622D-413F-86DF-F985A3D269B1}" type="presParOf" srcId="{4BFC6F76-3A00-4E34-A9E7-E593EB095177}" destId="{04FA45C0-7F6E-4223-819F-ABEA3664C460}" srcOrd="2" destOrd="0" presId="urn:microsoft.com/office/officeart/2005/8/layout/pyramid2"/>
    <dgm:cxn modelId="{E301FAFD-DE2C-43F5-ADAD-FFAAB9D05EE4}" type="presParOf" srcId="{4BFC6F76-3A00-4E34-A9E7-E593EB095177}" destId="{D0259D57-4D4A-416E-96E7-9D1CE87BBCD4}" srcOrd="3" destOrd="0" presId="urn:microsoft.com/office/officeart/2005/8/layout/pyramid2"/>
    <dgm:cxn modelId="{29D07DE8-9FBC-48A5-AA7D-E4EF7A3FAF15}" type="presParOf" srcId="{4BFC6F76-3A00-4E34-A9E7-E593EB095177}" destId="{B94DB816-1692-42C6-91D5-A813317E88A1}" srcOrd="4" destOrd="0" presId="urn:microsoft.com/office/officeart/2005/8/layout/pyramid2"/>
    <dgm:cxn modelId="{2533B683-391F-4D86-9643-583DD3E3DC23}" type="presParOf" srcId="{4BFC6F76-3A00-4E34-A9E7-E593EB095177}" destId="{24BD00D1-6793-4FD8-9A7A-10071ED1265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5842F7-C64D-4E99-91E3-07232413FDD0}" type="doc">
      <dgm:prSet loTypeId="urn:microsoft.com/office/officeart/2005/8/layout/pyramid2" loCatId="list" qsTypeId="urn:microsoft.com/office/officeart/2005/8/quickstyle/simple1" qsCatId="simple" csTypeId="urn:microsoft.com/office/officeart/2005/8/colors/accent4_4" csCatId="accent4" phldr="1"/>
      <dgm:spPr/>
    </dgm:pt>
    <dgm:pt modelId="{59333F0A-3766-4632-A2A0-1F17F663F2B5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Органическое поражение ЦНС на ранних этапах онтогенеза (конкретными причинами являются: патология беременности и родов, интоксикация, инфекции, травмы ЦНС в первые годы жизни ребенка).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54FF3491-3669-4814-99EE-573477F7766B}" type="parTrans" cxnId="{104527AB-A4FB-46F0-938A-31DE4901CEB5}">
      <dgm:prSet/>
      <dgm:spPr/>
      <dgm:t>
        <a:bodyPr/>
        <a:lstStyle/>
        <a:p>
          <a:endParaRPr lang="ru-RU"/>
        </a:p>
      </dgm:t>
    </dgm:pt>
    <dgm:pt modelId="{07F63E21-11F2-4002-9F2F-E4E17DDE4BD0}" type="sibTrans" cxnId="{104527AB-A4FB-46F0-938A-31DE4901CEB5}">
      <dgm:prSet/>
      <dgm:spPr/>
      <dgm:t>
        <a:bodyPr/>
        <a:lstStyle/>
        <a:p>
          <a:endParaRPr lang="ru-RU"/>
        </a:p>
      </dgm:t>
    </dgm:pt>
    <dgm:pt modelId="{3081E844-0B0F-4F80-ADB3-DB1F24165619}">
      <dgm:prSet phldrT="[Текст]" custT="1"/>
      <dgm:spPr/>
      <dgm:t>
        <a:bodyPr/>
        <a:lstStyle/>
        <a:p>
          <a:r>
            <a:rPr lang="ru-RU" sz="2000" dirty="0" smtClean="0">
              <a:latin typeface="Comic Sans MS" pitchFamily="66" charset="0"/>
              <a:cs typeface="Times New Roman" pitchFamily="18" charset="0"/>
            </a:rPr>
            <a:t>При этой форме ЗПР, наряду с признаками замедления темпа развития, имеются и симптомы повреждения ЦНС</a:t>
          </a:r>
          <a:endParaRPr lang="ru-RU" sz="2000" dirty="0">
            <a:latin typeface="Comic Sans MS" pitchFamily="66" charset="0"/>
            <a:cs typeface="Times New Roman" pitchFamily="18" charset="0"/>
          </a:endParaRPr>
        </a:p>
      </dgm:t>
    </dgm:pt>
    <dgm:pt modelId="{F33636B7-2F46-43F6-B4EB-6F8003495D04}" type="parTrans" cxnId="{B7D03139-DB47-4AED-BA48-31FD03D92911}">
      <dgm:prSet/>
      <dgm:spPr/>
      <dgm:t>
        <a:bodyPr/>
        <a:lstStyle/>
        <a:p>
          <a:endParaRPr lang="ru-RU"/>
        </a:p>
      </dgm:t>
    </dgm:pt>
    <dgm:pt modelId="{3B384436-0DF3-4F81-A2AB-E76E625C8258}" type="sibTrans" cxnId="{B7D03139-DB47-4AED-BA48-31FD03D92911}">
      <dgm:prSet/>
      <dgm:spPr/>
      <dgm:t>
        <a:bodyPr/>
        <a:lstStyle/>
        <a:p>
          <a:endParaRPr lang="ru-RU"/>
        </a:p>
      </dgm:t>
    </dgm:pt>
    <dgm:pt modelId="{6CEFE58B-D142-4B2E-9573-7DA8939B6089}" type="pres">
      <dgm:prSet presAssocID="{AF5842F7-C64D-4E99-91E3-07232413FDD0}" presName="compositeShape" presStyleCnt="0">
        <dgm:presLayoutVars>
          <dgm:dir/>
          <dgm:resizeHandles/>
        </dgm:presLayoutVars>
      </dgm:prSet>
      <dgm:spPr/>
    </dgm:pt>
    <dgm:pt modelId="{4330F6AE-70ED-4D54-8395-44E40D86E973}" type="pres">
      <dgm:prSet presAssocID="{AF5842F7-C64D-4E99-91E3-07232413FDD0}" presName="pyramid" presStyleLbl="node1" presStyleIdx="0" presStyleCnt="1"/>
      <dgm:spPr>
        <a:solidFill>
          <a:schemeClr val="accent4">
            <a:lumMod val="50000"/>
          </a:schemeClr>
        </a:solidFill>
      </dgm:spPr>
    </dgm:pt>
    <dgm:pt modelId="{B43474E9-2610-4C94-9F88-E23763938E15}" type="pres">
      <dgm:prSet presAssocID="{AF5842F7-C64D-4E99-91E3-07232413FDD0}" presName="theList" presStyleCnt="0"/>
      <dgm:spPr/>
    </dgm:pt>
    <dgm:pt modelId="{9E5C4961-7763-4CFB-B4C8-9A053605BDA7}" type="pres">
      <dgm:prSet presAssocID="{59333F0A-3766-4632-A2A0-1F17F663F2B5}" presName="aNode" presStyleLbl="fgAcc1" presStyleIdx="0" presStyleCnt="2" custScaleX="158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BDFF3-17E0-4FFE-B387-C294C4DC75AB}" type="pres">
      <dgm:prSet presAssocID="{59333F0A-3766-4632-A2A0-1F17F663F2B5}" presName="aSpace" presStyleCnt="0"/>
      <dgm:spPr/>
    </dgm:pt>
    <dgm:pt modelId="{38D789FA-85FC-4863-8173-FB7D7441988C}" type="pres">
      <dgm:prSet presAssocID="{3081E844-0B0F-4F80-ADB3-DB1F24165619}" presName="aNode" presStyleLbl="fgAcc1" presStyleIdx="1" presStyleCnt="2" custScaleX="163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8C5A4-AB19-4247-BE7A-ADCC9A73717F}" type="pres">
      <dgm:prSet presAssocID="{3081E844-0B0F-4F80-ADB3-DB1F24165619}" presName="aSpace" presStyleCnt="0"/>
      <dgm:spPr/>
    </dgm:pt>
  </dgm:ptLst>
  <dgm:cxnLst>
    <dgm:cxn modelId="{E7C720DE-2270-424E-964C-185E2EB16822}" type="presOf" srcId="{59333F0A-3766-4632-A2A0-1F17F663F2B5}" destId="{9E5C4961-7763-4CFB-B4C8-9A053605BDA7}" srcOrd="0" destOrd="0" presId="urn:microsoft.com/office/officeart/2005/8/layout/pyramid2"/>
    <dgm:cxn modelId="{B7D03139-DB47-4AED-BA48-31FD03D92911}" srcId="{AF5842F7-C64D-4E99-91E3-07232413FDD0}" destId="{3081E844-0B0F-4F80-ADB3-DB1F24165619}" srcOrd="1" destOrd="0" parTransId="{F33636B7-2F46-43F6-B4EB-6F8003495D04}" sibTransId="{3B384436-0DF3-4F81-A2AB-E76E625C8258}"/>
    <dgm:cxn modelId="{C012DE56-7130-4D97-8EA1-5A5BDF9B3E17}" type="presOf" srcId="{3081E844-0B0F-4F80-ADB3-DB1F24165619}" destId="{38D789FA-85FC-4863-8173-FB7D7441988C}" srcOrd="0" destOrd="0" presId="urn:microsoft.com/office/officeart/2005/8/layout/pyramid2"/>
    <dgm:cxn modelId="{104527AB-A4FB-46F0-938A-31DE4901CEB5}" srcId="{AF5842F7-C64D-4E99-91E3-07232413FDD0}" destId="{59333F0A-3766-4632-A2A0-1F17F663F2B5}" srcOrd="0" destOrd="0" parTransId="{54FF3491-3669-4814-99EE-573477F7766B}" sibTransId="{07F63E21-11F2-4002-9F2F-E4E17DDE4BD0}"/>
    <dgm:cxn modelId="{C4A27521-E9C0-43B7-A6DD-6C2B098053AB}" type="presOf" srcId="{AF5842F7-C64D-4E99-91E3-07232413FDD0}" destId="{6CEFE58B-D142-4B2E-9573-7DA8939B6089}" srcOrd="0" destOrd="0" presId="urn:microsoft.com/office/officeart/2005/8/layout/pyramid2"/>
    <dgm:cxn modelId="{E618677B-C01C-41FD-BACA-F0025C85128C}" type="presParOf" srcId="{6CEFE58B-D142-4B2E-9573-7DA8939B6089}" destId="{4330F6AE-70ED-4D54-8395-44E40D86E973}" srcOrd="0" destOrd="0" presId="urn:microsoft.com/office/officeart/2005/8/layout/pyramid2"/>
    <dgm:cxn modelId="{D4A17A6F-B20D-47D4-B508-53DB03F14222}" type="presParOf" srcId="{6CEFE58B-D142-4B2E-9573-7DA8939B6089}" destId="{B43474E9-2610-4C94-9F88-E23763938E15}" srcOrd="1" destOrd="0" presId="urn:microsoft.com/office/officeart/2005/8/layout/pyramid2"/>
    <dgm:cxn modelId="{09F37198-DC6C-450B-B00F-33B7C4E79892}" type="presParOf" srcId="{B43474E9-2610-4C94-9F88-E23763938E15}" destId="{9E5C4961-7763-4CFB-B4C8-9A053605BDA7}" srcOrd="0" destOrd="0" presId="urn:microsoft.com/office/officeart/2005/8/layout/pyramid2"/>
    <dgm:cxn modelId="{2F75950E-77BC-48CD-9932-80BCEC9FF959}" type="presParOf" srcId="{B43474E9-2610-4C94-9F88-E23763938E15}" destId="{C6ABDFF3-17E0-4FFE-B387-C294C4DC75AB}" srcOrd="1" destOrd="0" presId="urn:microsoft.com/office/officeart/2005/8/layout/pyramid2"/>
    <dgm:cxn modelId="{7C85253F-21E5-42B2-A5FD-E84D00619A31}" type="presParOf" srcId="{B43474E9-2610-4C94-9F88-E23763938E15}" destId="{38D789FA-85FC-4863-8173-FB7D7441988C}" srcOrd="2" destOrd="0" presId="urn:microsoft.com/office/officeart/2005/8/layout/pyramid2"/>
    <dgm:cxn modelId="{9DE82A6D-CFAE-4B0D-AC2B-60C6A4BD26E5}" type="presParOf" srcId="{B43474E9-2610-4C94-9F88-E23763938E15}" destId="{DEB8C5A4-AB19-4247-BE7A-ADCC9A73717F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513610B-2185-4802-955E-6B88371CA303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8918851-DF53-4141-985E-0567BB5A9D3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1</a:t>
          </a:r>
          <a:r>
            <a:rPr lang="ru-RU" sz="2100" dirty="0" smtClean="0">
              <a:solidFill>
                <a:srgbClr val="002060"/>
              </a:solidFill>
            </a:rPr>
            <a:t>.</a:t>
          </a:r>
          <a:endParaRPr lang="ru-RU" sz="2100" dirty="0">
            <a:solidFill>
              <a:srgbClr val="002060"/>
            </a:solidFill>
          </a:endParaRPr>
        </a:p>
      </dgm:t>
    </dgm:pt>
    <dgm:pt modelId="{ADB63CBC-F555-41ED-85B2-8C15F321002F}" type="parTrans" cxnId="{EEF92077-C35D-4152-B5CE-BB52A099578F}">
      <dgm:prSet/>
      <dgm:spPr/>
      <dgm:t>
        <a:bodyPr/>
        <a:lstStyle/>
        <a:p>
          <a:endParaRPr lang="ru-RU"/>
        </a:p>
      </dgm:t>
    </dgm:pt>
    <dgm:pt modelId="{D1415C40-56F5-46C4-B7B9-C6944C538413}" type="sibTrans" cxnId="{EEF92077-C35D-4152-B5CE-BB52A099578F}">
      <dgm:prSet/>
      <dgm:spPr/>
      <dgm:t>
        <a:bodyPr/>
        <a:lstStyle/>
        <a:p>
          <a:endParaRPr lang="ru-RU"/>
        </a:p>
      </dgm:t>
    </dgm:pt>
    <dgm:pt modelId="{0CFB8A44-C5E1-4EAE-9B1F-B692A73F3A52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  <a:cs typeface="Times New Roman" pitchFamily="18" charset="0"/>
            </a:rPr>
            <a:t>Активизация познавательной деятельности учащихся</a:t>
          </a:r>
          <a:endParaRPr lang="ru-RU" sz="2400" dirty="0">
            <a:latin typeface="Comic Sans MS" pitchFamily="66" charset="0"/>
            <a:cs typeface="Times New Roman" pitchFamily="18" charset="0"/>
          </a:endParaRPr>
        </a:p>
      </dgm:t>
    </dgm:pt>
    <dgm:pt modelId="{1FF533B0-2E62-4F58-A186-408AB4FE53EB}" type="parTrans" cxnId="{551CD21C-34EB-4D96-9D6B-00858F90C713}">
      <dgm:prSet/>
      <dgm:spPr/>
      <dgm:t>
        <a:bodyPr/>
        <a:lstStyle/>
        <a:p>
          <a:endParaRPr lang="ru-RU"/>
        </a:p>
      </dgm:t>
    </dgm:pt>
    <dgm:pt modelId="{0C8D1DC0-699A-4651-818A-83B2757BAB75}" type="sibTrans" cxnId="{551CD21C-34EB-4D96-9D6B-00858F90C713}">
      <dgm:prSet/>
      <dgm:spPr/>
      <dgm:t>
        <a:bodyPr/>
        <a:lstStyle/>
        <a:p>
          <a:endParaRPr lang="ru-RU"/>
        </a:p>
      </dgm:t>
    </dgm:pt>
    <dgm:pt modelId="{BD3C6C87-4086-4F34-B6F4-5E84C814DA3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2</a:t>
          </a:r>
          <a:r>
            <a:rPr lang="ru-RU" sz="2100" dirty="0" smtClean="0">
              <a:solidFill>
                <a:srgbClr val="002060"/>
              </a:solidFill>
            </a:rPr>
            <a:t>.</a:t>
          </a:r>
          <a:endParaRPr lang="ru-RU" sz="2100" dirty="0">
            <a:solidFill>
              <a:srgbClr val="002060"/>
            </a:solidFill>
          </a:endParaRPr>
        </a:p>
      </dgm:t>
    </dgm:pt>
    <dgm:pt modelId="{2063144D-73E2-4F29-AA6C-79168B801A19}" type="parTrans" cxnId="{8E3E17B9-616F-41CA-BA2E-12693F1A6352}">
      <dgm:prSet/>
      <dgm:spPr/>
      <dgm:t>
        <a:bodyPr/>
        <a:lstStyle/>
        <a:p>
          <a:endParaRPr lang="ru-RU"/>
        </a:p>
      </dgm:t>
    </dgm:pt>
    <dgm:pt modelId="{94FE3E45-E446-449E-9675-98C1093F6864}" type="sibTrans" cxnId="{8E3E17B9-616F-41CA-BA2E-12693F1A6352}">
      <dgm:prSet/>
      <dgm:spPr/>
      <dgm:t>
        <a:bodyPr/>
        <a:lstStyle/>
        <a:p>
          <a:endParaRPr lang="ru-RU"/>
        </a:p>
      </dgm:t>
    </dgm:pt>
    <dgm:pt modelId="{77045814-E28D-4034-BEC8-410E637DAF11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  <a:cs typeface="Times New Roman" pitchFamily="18" charset="0"/>
            </a:rPr>
            <a:t>Повышение уровня их умственного развития</a:t>
          </a:r>
          <a:endParaRPr lang="ru-RU" sz="2400" dirty="0">
            <a:latin typeface="Comic Sans MS" pitchFamily="66" charset="0"/>
            <a:cs typeface="Times New Roman" pitchFamily="18" charset="0"/>
          </a:endParaRPr>
        </a:p>
      </dgm:t>
    </dgm:pt>
    <dgm:pt modelId="{5873E83E-D144-4EB6-A608-1BF8A94DD2B0}" type="parTrans" cxnId="{A1179536-50AE-472B-A9D4-A367F6B6F0A6}">
      <dgm:prSet/>
      <dgm:spPr/>
      <dgm:t>
        <a:bodyPr/>
        <a:lstStyle/>
        <a:p>
          <a:endParaRPr lang="ru-RU"/>
        </a:p>
      </dgm:t>
    </dgm:pt>
    <dgm:pt modelId="{FAE3993E-E685-4E9C-88F2-36478DB88AEC}" type="sibTrans" cxnId="{A1179536-50AE-472B-A9D4-A367F6B6F0A6}">
      <dgm:prSet/>
      <dgm:spPr/>
      <dgm:t>
        <a:bodyPr/>
        <a:lstStyle/>
        <a:p>
          <a:endParaRPr lang="ru-RU"/>
        </a:p>
      </dgm:t>
    </dgm:pt>
    <dgm:pt modelId="{88C13B1A-294E-4A8C-A249-A5878DBA973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3.</a:t>
          </a:r>
          <a:endParaRPr lang="ru-RU" sz="2400" b="1" dirty="0">
            <a:solidFill>
              <a:srgbClr val="002060"/>
            </a:solidFill>
          </a:endParaRPr>
        </a:p>
      </dgm:t>
    </dgm:pt>
    <dgm:pt modelId="{9C1A249A-6EBD-4B21-AAAC-5113C5E772B5}" type="parTrans" cxnId="{2F7FD7F7-1C7A-49D4-96C3-20E978F49451}">
      <dgm:prSet/>
      <dgm:spPr/>
      <dgm:t>
        <a:bodyPr/>
        <a:lstStyle/>
        <a:p>
          <a:endParaRPr lang="ru-RU"/>
        </a:p>
      </dgm:t>
    </dgm:pt>
    <dgm:pt modelId="{0098F3AB-5269-478A-B7CD-FA2B77C2E248}" type="sibTrans" cxnId="{2F7FD7F7-1C7A-49D4-96C3-20E978F49451}">
      <dgm:prSet/>
      <dgm:spPr/>
      <dgm:t>
        <a:bodyPr/>
        <a:lstStyle/>
        <a:p>
          <a:endParaRPr lang="ru-RU"/>
        </a:p>
      </dgm:t>
    </dgm:pt>
    <dgm:pt modelId="{CC0F7940-759E-4E68-A2D1-98576ADD8BD1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  <a:cs typeface="Times New Roman" pitchFamily="18" charset="0"/>
            </a:rPr>
            <a:t>Нормализация учебной деятельности</a:t>
          </a:r>
          <a:endParaRPr lang="ru-RU" sz="2400" dirty="0">
            <a:latin typeface="Comic Sans MS" pitchFamily="66" charset="0"/>
            <a:cs typeface="Times New Roman" pitchFamily="18" charset="0"/>
          </a:endParaRPr>
        </a:p>
      </dgm:t>
    </dgm:pt>
    <dgm:pt modelId="{18B1C18D-2FF7-4DCC-A690-65900AE9ED73}" type="parTrans" cxnId="{07D9A606-4EBF-4AA4-9A6D-E37F0112C00D}">
      <dgm:prSet/>
      <dgm:spPr/>
      <dgm:t>
        <a:bodyPr/>
        <a:lstStyle/>
        <a:p>
          <a:endParaRPr lang="ru-RU"/>
        </a:p>
      </dgm:t>
    </dgm:pt>
    <dgm:pt modelId="{57290EAE-8662-42CC-8D1B-BEBAEC1B6325}" type="sibTrans" cxnId="{07D9A606-4EBF-4AA4-9A6D-E37F0112C00D}">
      <dgm:prSet/>
      <dgm:spPr/>
      <dgm:t>
        <a:bodyPr/>
        <a:lstStyle/>
        <a:p>
          <a:endParaRPr lang="ru-RU"/>
        </a:p>
      </dgm:t>
    </dgm:pt>
    <dgm:pt modelId="{D3FDD8FC-8438-42F6-AF56-E79583300AFA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  <a:cs typeface="Times New Roman" pitchFamily="18" charset="0"/>
            </a:rPr>
            <a:t>Коррекция недостатков эмоционально-личностного развития</a:t>
          </a:r>
          <a:endParaRPr lang="ru-RU" sz="2400" dirty="0">
            <a:latin typeface="Comic Sans MS" pitchFamily="66" charset="0"/>
            <a:cs typeface="Times New Roman" pitchFamily="18" charset="0"/>
          </a:endParaRPr>
        </a:p>
      </dgm:t>
    </dgm:pt>
    <dgm:pt modelId="{2B5FFCB2-0F48-48E4-B204-20C6B6E31217}" type="parTrans" cxnId="{F5387E2E-1F64-4B6C-92CC-2C441C176D65}">
      <dgm:prSet/>
      <dgm:spPr/>
      <dgm:t>
        <a:bodyPr/>
        <a:lstStyle/>
        <a:p>
          <a:endParaRPr lang="ru-RU"/>
        </a:p>
      </dgm:t>
    </dgm:pt>
    <dgm:pt modelId="{E9C24AF7-9457-4997-A87F-1D1EF782318E}" type="sibTrans" cxnId="{F5387E2E-1F64-4B6C-92CC-2C441C176D65}">
      <dgm:prSet/>
      <dgm:spPr/>
      <dgm:t>
        <a:bodyPr/>
        <a:lstStyle/>
        <a:p>
          <a:endParaRPr lang="ru-RU"/>
        </a:p>
      </dgm:t>
    </dgm:pt>
    <dgm:pt modelId="{6C67B1A1-BBC5-438B-B335-D567D4FE693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4.</a:t>
          </a:r>
          <a:endParaRPr lang="ru-RU" sz="2400" b="1" dirty="0">
            <a:solidFill>
              <a:srgbClr val="002060"/>
            </a:solidFill>
          </a:endParaRPr>
        </a:p>
      </dgm:t>
    </dgm:pt>
    <dgm:pt modelId="{D26006B6-4427-48F5-AEFB-DDDA39E414B1}" type="parTrans" cxnId="{1D9CEC8A-BCC1-4482-9C52-2A4CE851ECBA}">
      <dgm:prSet/>
      <dgm:spPr/>
      <dgm:t>
        <a:bodyPr/>
        <a:lstStyle/>
        <a:p>
          <a:endParaRPr lang="ru-RU"/>
        </a:p>
      </dgm:t>
    </dgm:pt>
    <dgm:pt modelId="{18DEE153-5115-4401-B421-8C48E868C999}" type="sibTrans" cxnId="{1D9CEC8A-BCC1-4482-9C52-2A4CE851ECBA}">
      <dgm:prSet/>
      <dgm:spPr/>
      <dgm:t>
        <a:bodyPr/>
        <a:lstStyle/>
        <a:p>
          <a:endParaRPr lang="ru-RU"/>
        </a:p>
      </dgm:t>
    </dgm:pt>
    <dgm:pt modelId="{1C8017CB-3A46-4FE4-8A66-87B4145CAEE5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  <a:cs typeface="Times New Roman" pitchFamily="18" charset="0"/>
            </a:rPr>
            <a:t>Социально-трудовая адаптация</a:t>
          </a:r>
          <a:endParaRPr lang="ru-RU" sz="2400" dirty="0">
            <a:latin typeface="Comic Sans MS" pitchFamily="66" charset="0"/>
            <a:cs typeface="Times New Roman" pitchFamily="18" charset="0"/>
          </a:endParaRPr>
        </a:p>
      </dgm:t>
    </dgm:pt>
    <dgm:pt modelId="{D649C532-04FF-4AEB-AFB9-839ADAD3A975}" type="parTrans" cxnId="{349A8739-20A9-49D8-9827-42619CF6B850}">
      <dgm:prSet/>
      <dgm:spPr/>
      <dgm:t>
        <a:bodyPr/>
        <a:lstStyle/>
        <a:p>
          <a:endParaRPr lang="ru-RU"/>
        </a:p>
      </dgm:t>
    </dgm:pt>
    <dgm:pt modelId="{06CE083E-0ECA-4021-8620-4A344673EFA2}" type="sibTrans" cxnId="{349A8739-20A9-49D8-9827-42619CF6B850}">
      <dgm:prSet/>
      <dgm:spPr/>
      <dgm:t>
        <a:bodyPr/>
        <a:lstStyle/>
        <a:p>
          <a:endParaRPr lang="ru-RU"/>
        </a:p>
      </dgm:t>
    </dgm:pt>
    <dgm:pt modelId="{62A3CFD8-8D45-4436-BC34-AE8A0DE9006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5.</a:t>
          </a:r>
          <a:endParaRPr lang="ru-RU" sz="2400" b="1" dirty="0">
            <a:solidFill>
              <a:srgbClr val="002060"/>
            </a:solidFill>
          </a:endParaRPr>
        </a:p>
      </dgm:t>
    </dgm:pt>
    <dgm:pt modelId="{59B3986E-463B-4781-8D89-4ED0E1556608}" type="parTrans" cxnId="{BED38110-BBCF-4A7A-B162-542416F39CAD}">
      <dgm:prSet/>
      <dgm:spPr/>
      <dgm:t>
        <a:bodyPr/>
        <a:lstStyle/>
        <a:p>
          <a:endParaRPr lang="ru-RU"/>
        </a:p>
      </dgm:t>
    </dgm:pt>
    <dgm:pt modelId="{A0AEDB32-5B5D-46E5-9EAD-E40E54E591EA}" type="sibTrans" cxnId="{BED38110-BBCF-4A7A-B162-542416F39CAD}">
      <dgm:prSet/>
      <dgm:spPr/>
      <dgm:t>
        <a:bodyPr/>
        <a:lstStyle/>
        <a:p>
          <a:endParaRPr lang="ru-RU"/>
        </a:p>
      </dgm:t>
    </dgm:pt>
    <dgm:pt modelId="{956341DC-06A0-45FF-8848-BA110A6A7446}" type="pres">
      <dgm:prSet presAssocID="{6513610B-2185-4802-955E-6B88371CA30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43E1E2-B427-4BC9-817F-F1183F9B21C8}" type="pres">
      <dgm:prSet presAssocID="{88918851-DF53-4141-985E-0567BB5A9D34}" presName="composite" presStyleCnt="0"/>
      <dgm:spPr/>
    </dgm:pt>
    <dgm:pt modelId="{BB709E03-9CD9-47F3-B07E-08CA183B9D85}" type="pres">
      <dgm:prSet presAssocID="{88918851-DF53-4141-985E-0567BB5A9D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A76AD-DF1D-4D9F-B0A0-B16CFE6F2A32}" type="pres">
      <dgm:prSet presAssocID="{88918851-DF53-4141-985E-0567BB5A9D34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1E993-4C44-4C50-9319-68ACEDA0998F}" type="pres">
      <dgm:prSet presAssocID="{D1415C40-56F5-46C4-B7B9-C6944C538413}" presName="sp" presStyleCnt="0"/>
      <dgm:spPr/>
    </dgm:pt>
    <dgm:pt modelId="{F40DB242-B0E2-4681-8B98-8EE49F71B12E}" type="pres">
      <dgm:prSet presAssocID="{BD3C6C87-4086-4F34-B6F4-5E84C814DA3D}" presName="composite" presStyleCnt="0"/>
      <dgm:spPr/>
    </dgm:pt>
    <dgm:pt modelId="{F8C485DB-E1F0-445C-B34D-B4E1C3E534ED}" type="pres">
      <dgm:prSet presAssocID="{BD3C6C87-4086-4F34-B6F4-5E84C814DA3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E22C9-CC64-4545-BF50-698C05C06000}" type="pres">
      <dgm:prSet presAssocID="{BD3C6C87-4086-4F34-B6F4-5E84C814DA3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52737-D6E1-4517-9667-CE785416C3ED}" type="pres">
      <dgm:prSet presAssocID="{94FE3E45-E446-449E-9675-98C1093F6864}" presName="sp" presStyleCnt="0"/>
      <dgm:spPr/>
    </dgm:pt>
    <dgm:pt modelId="{150EEFD1-5C8D-4CA9-A3E2-12ABBCEE9CAF}" type="pres">
      <dgm:prSet presAssocID="{88C13B1A-294E-4A8C-A249-A5878DBA973D}" presName="composite" presStyleCnt="0"/>
      <dgm:spPr/>
    </dgm:pt>
    <dgm:pt modelId="{4BEE4758-6303-4C30-A4F1-D18EC0741F2B}" type="pres">
      <dgm:prSet presAssocID="{88C13B1A-294E-4A8C-A249-A5878DBA973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2E895-E621-4B5E-9288-8E42AF41EEFC}" type="pres">
      <dgm:prSet presAssocID="{88C13B1A-294E-4A8C-A249-A5878DBA973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7CCA4-BB46-4B6C-88FB-872A4A915515}" type="pres">
      <dgm:prSet presAssocID="{0098F3AB-5269-478A-B7CD-FA2B77C2E248}" presName="sp" presStyleCnt="0"/>
      <dgm:spPr/>
    </dgm:pt>
    <dgm:pt modelId="{1D1E6129-B0B4-4907-82CF-48D5A8460C40}" type="pres">
      <dgm:prSet presAssocID="{6C67B1A1-BBC5-438B-B335-D567D4FE6936}" presName="composite" presStyleCnt="0"/>
      <dgm:spPr/>
    </dgm:pt>
    <dgm:pt modelId="{CE5F888D-4346-498C-BEBD-8F5C81F7E5C2}" type="pres">
      <dgm:prSet presAssocID="{6C67B1A1-BBC5-438B-B335-D567D4FE693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A41B7-82D3-44B0-8D1C-7E659C935D7F}" type="pres">
      <dgm:prSet presAssocID="{6C67B1A1-BBC5-438B-B335-D567D4FE693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6F001-F49A-46A9-B77D-DAC3CCF7A11F}" type="pres">
      <dgm:prSet presAssocID="{18DEE153-5115-4401-B421-8C48E868C999}" presName="sp" presStyleCnt="0"/>
      <dgm:spPr/>
    </dgm:pt>
    <dgm:pt modelId="{7D92FC61-479E-4B28-B8D4-61B5B99D8D35}" type="pres">
      <dgm:prSet presAssocID="{62A3CFD8-8D45-4436-BC34-AE8A0DE90066}" presName="composite" presStyleCnt="0"/>
      <dgm:spPr/>
    </dgm:pt>
    <dgm:pt modelId="{D4469CE6-24BE-4ADB-A4FD-AE291FAFC5C5}" type="pres">
      <dgm:prSet presAssocID="{62A3CFD8-8D45-4436-BC34-AE8A0DE90066}" presName="parentText" presStyleLbl="alignNode1" presStyleIdx="4" presStyleCnt="5" custLinFactNeighborX="-13153" custLinFactNeighborY="-14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73EAE-FB69-4F2B-B700-24A2060C9520}" type="pres">
      <dgm:prSet presAssocID="{62A3CFD8-8D45-4436-BC34-AE8A0DE90066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F92077-C35D-4152-B5CE-BB52A099578F}" srcId="{6513610B-2185-4802-955E-6B88371CA303}" destId="{88918851-DF53-4141-985E-0567BB5A9D34}" srcOrd="0" destOrd="0" parTransId="{ADB63CBC-F555-41ED-85B2-8C15F321002F}" sibTransId="{D1415C40-56F5-46C4-B7B9-C6944C538413}"/>
    <dgm:cxn modelId="{89D4BCA9-4961-4536-B1CC-93AA872ED66F}" type="presOf" srcId="{1C8017CB-3A46-4FE4-8A66-87B4145CAEE5}" destId="{AF873EAE-FB69-4F2B-B700-24A2060C9520}" srcOrd="0" destOrd="0" presId="urn:microsoft.com/office/officeart/2005/8/layout/chevron2"/>
    <dgm:cxn modelId="{8E3E17B9-616F-41CA-BA2E-12693F1A6352}" srcId="{6513610B-2185-4802-955E-6B88371CA303}" destId="{BD3C6C87-4086-4F34-B6F4-5E84C814DA3D}" srcOrd="1" destOrd="0" parTransId="{2063144D-73E2-4F29-AA6C-79168B801A19}" sibTransId="{94FE3E45-E446-449E-9675-98C1093F6864}"/>
    <dgm:cxn modelId="{1D9CEC8A-BCC1-4482-9C52-2A4CE851ECBA}" srcId="{6513610B-2185-4802-955E-6B88371CA303}" destId="{6C67B1A1-BBC5-438B-B335-D567D4FE6936}" srcOrd="3" destOrd="0" parTransId="{D26006B6-4427-48F5-AEFB-DDDA39E414B1}" sibTransId="{18DEE153-5115-4401-B421-8C48E868C999}"/>
    <dgm:cxn modelId="{79FCF208-AFC8-400B-A74A-72BE1B661905}" type="presOf" srcId="{88C13B1A-294E-4A8C-A249-A5878DBA973D}" destId="{4BEE4758-6303-4C30-A4F1-D18EC0741F2B}" srcOrd="0" destOrd="0" presId="urn:microsoft.com/office/officeart/2005/8/layout/chevron2"/>
    <dgm:cxn modelId="{551CD21C-34EB-4D96-9D6B-00858F90C713}" srcId="{88918851-DF53-4141-985E-0567BB5A9D34}" destId="{0CFB8A44-C5E1-4EAE-9B1F-B692A73F3A52}" srcOrd="0" destOrd="0" parTransId="{1FF533B0-2E62-4F58-A186-408AB4FE53EB}" sibTransId="{0C8D1DC0-699A-4651-818A-83B2757BAB75}"/>
    <dgm:cxn modelId="{5F668A8A-8354-47EF-A424-45DEDD753975}" type="presOf" srcId="{BD3C6C87-4086-4F34-B6F4-5E84C814DA3D}" destId="{F8C485DB-E1F0-445C-B34D-B4E1C3E534ED}" srcOrd="0" destOrd="0" presId="urn:microsoft.com/office/officeart/2005/8/layout/chevron2"/>
    <dgm:cxn modelId="{2F7FD7F7-1C7A-49D4-96C3-20E978F49451}" srcId="{6513610B-2185-4802-955E-6B88371CA303}" destId="{88C13B1A-294E-4A8C-A249-A5878DBA973D}" srcOrd="2" destOrd="0" parTransId="{9C1A249A-6EBD-4B21-AAAC-5113C5E772B5}" sibTransId="{0098F3AB-5269-478A-B7CD-FA2B77C2E248}"/>
    <dgm:cxn modelId="{1AE28CCD-377A-42B9-9082-432B26CF3EE5}" type="presOf" srcId="{77045814-E28D-4034-BEC8-410E637DAF11}" destId="{559E22C9-CC64-4545-BF50-698C05C06000}" srcOrd="0" destOrd="0" presId="urn:microsoft.com/office/officeart/2005/8/layout/chevron2"/>
    <dgm:cxn modelId="{F5387E2E-1F64-4B6C-92CC-2C441C176D65}" srcId="{6C67B1A1-BBC5-438B-B335-D567D4FE6936}" destId="{D3FDD8FC-8438-42F6-AF56-E79583300AFA}" srcOrd="0" destOrd="0" parTransId="{2B5FFCB2-0F48-48E4-B204-20C6B6E31217}" sibTransId="{E9C24AF7-9457-4997-A87F-1D1EF782318E}"/>
    <dgm:cxn modelId="{BED38110-BBCF-4A7A-B162-542416F39CAD}" srcId="{6513610B-2185-4802-955E-6B88371CA303}" destId="{62A3CFD8-8D45-4436-BC34-AE8A0DE90066}" srcOrd="4" destOrd="0" parTransId="{59B3986E-463B-4781-8D89-4ED0E1556608}" sibTransId="{A0AEDB32-5B5D-46E5-9EAD-E40E54E591EA}"/>
    <dgm:cxn modelId="{A1179536-50AE-472B-A9D4-A367F6B6F0A6}" srcId="{BD3C6C87-4086-4F34-B6F4-5E84C814DA3D}" destId="{77045814-E28D-4034-BEC8-410E637DAF11}" srcOrd="0" destOrd="0" parTransId="{5873E83E-D144-4EB6-A608-1BF8A94DD2B0}" sibTransId="{FAE3993E-E685-4E9C-88F2-36478DB88AEC}"/>
    <dgm:cxn modelId="{07D9A606-4EBF-4AA4-9A6D-E37F0112C00D}" srcId="{88C13B1A-294E-4A8C-A249-A5878DBA973D}" destId="{CC0F7940-759E-4E68-A2D1-98576ADD8BD1}" srcOrd="0" destOrd="0" parTransId="{18B1C18D-2FF7-4DCC-A690-65900AE9ED73}" sibTransId="{57290EAE-8662-42CC-8D1B-BEBAEC1B6325}"/>
    <dgm:cxn modelId="{349A8739-20A9-49D8-9827-42619CF6B850}" srcId="{62A3CFD8-8D45-4436-BC34-AE8A0DE90066}" destId="{1C8017CB-3A46-4FE4-8A66-87B4145CAEE5}" srcOrd="0" destOrd="0" parTransId="{D649C532-04FF-4AEB-AFB9-839ADAD3A975}" sibTransId="{06CE083E-0ECA-4021-8620-4A344673EFA2}"/>
    <dgm:cxn modelId="{DCA77476-670A-4905-987A-CE46799DCD14}" type="presOf" srcId="{62A3CFD8-8D45-4436-BC34-AE8A0DE90066}" destId="{D4469CE6-24BE-4ADB-A4FD-AE291FAFC5C5}" srcOrd="0" destOrd="0" presId="urn:microsoft.com/office/officeart/2005/8/layout/chevron2"/>
    <dgm:cxn modelId="{FD835501-DAD1-4273-B204-20C2903C996A}" type="presOf" srcId="{6C67B1A1-BBC5-438B-B335-D567D4FE6936}" destId="{CE5F888D-4346-498C-BEBD-8F5C81F7E5C2}" srcOrd="0" destOrd="0" presId="urn:microsoft.com/office/officeart/2005/8/layout/chevron2"/>
    <dgm:cxn modelId="{3517D640-DC43-4C4D-BBD6-BCF1985A1B49}" type="presOf" srcId="{6513610B-2185-4802-955E-6B88371CA303}" destId="{956341DC-06A0-45FF-8848-BA110A6A7446}" srcOrd="0" destOrd="0" presId="urn:microsoft.com/office/officeart/2005/8/layout/chevron2"/>
    <dgm:cxn modelId="{5B2EF550-BD8B-4588-A2FA-DD43E7392706}" type="presOf" srcId="{D3FDD8FC-8438-42F6-AF56-E79583300AFA}" destId="{5C1A41B7-82D3-44B0-8D1C-7E659C935D7F}" srcOrd="0" destOrd="0" presId="urn:microsoft.com/office/officeart/2005/8/layout/chevron2"/>
    <dgm:cxn modelId="{CF91BA89-63D1-4682-ACCB-62BBE6CC3A66}" type="presOf" srcId="{CC0F7940-759E-4E68-A2D1-98576ADD8BD1}" destId="{ABD2E895-E621-4B5E-9288-8E42AF41EEFC}" srcOrd="0" destOrd="0" presId="urn:microsoft.com/office/officeart/2005/8/layout/chevron2"/>
    <dgm:cxn modelId="{EB126B5F-446E-4C31-B39F-B45817236B71}" type="presOf" srcId="{0CFB8A44-C5E1-4EAE-9B1F-B692A73F3A52}" destId="{F14A76AD-DF1D-4D9F-B0A0-B16CFE6F2A32}" srcOrd="0" destOrd="0" presId="urn:microsoft.com/office/officeart/2005/8/layout/chevron2"/>
    <dgm:cxn modelId="{67A0E9CB-D722-4E18-8135-C5078CFCC403}" type="presOf" srcId="{88918851-DF53-4141-985E-0567BB5A9D34}" destId="{BB709E03-9CD9-47F3-B07E-08CA183B9D85}" srcOrd="0" destOrd="0" presId="urn:microsoft.com/office/officeart/2005/8/layout/chevron2"/>
    <dgm:cxn modelId="{858EF011-A07F-48C0-82C8-A2557D19CD9F}" type="presParOf" srcId="{956341DC-06A0-45FF-8848-BA110A6A7446}" destId="{8143E1E2-B427-4BC9-817F-F1183F9B21C8}" srcOrd="0" destOrd="0" presId="urn:microsoft.com/office/officeart/2005/8/layout/chevron2"/>
    <dgm:cxn modelId="{DFA83F49-FE0C-4EDB-B9D2-815793B1E214}" type="presParOf" srcId="{8143E1E2-B427-4BC9-817F-F1183F9B21C8}" destId="{BB709E03-9CD9-47F3-B07E-08CA183B9D85}" srcOrd="0" destOrd="0" presId="urn:microsoft.com/office/officeart/2005/8/layout/chevron2"/>
    <dgm:cxn modelId="{DB4D271B-CDC0-4BBE-875E-00EB06F702D1}" type="presParOf" srcId="{8143E1E2-B427-4BC9-817F-F1183F9B21C8}" destId="{F14A76AD-DF1D-4D9F-B0A0-B16CFE6F2A32}" srcOrd="1" destOrd="0" presId="urn:microsoft.com/office/officeart/2005/8/layout/chevron2"/>
    <dgm:cxn modelId="{25DFF671-B74D-43FE-BE7A-516B7B6087BA}" type="presParOf" srcId="{956341DC-06A0-45FF-8848-BA110A6A7446}" destId="{3581E993-4C44-4C50-9319-68ACEDA0998F}" srcOrd="1" destOrd="0" presId="urn:microsoft.com/office/officeart/2005/8/layout/chevron2"/>
    <dgm:cxn modelId="{076A7DD5-EEEA-476B-A380-E4BF15B3FA73}" type="presParOf" srcId="{956341DC-06A0-45FF-8848-BA110A6A7446}" destId="{F40DB242-B0E2-4681-8B98-8EE49F71B12E}" srcOrd="2" destOrd="0" presId="urn:microsoft.com/office/officeart/2005/8/layout/chevron2"/>
    <dgm:cxn modelId="{F970CDCC-47CD-4DB5-AD9A-CAC5328F9D8B}" type="presParOf" srcId="{F40DB242-B0E2-4681-8B98-8EE49F71B12E}" destId="{F8C485DB-E1F0-445C-B34D-B4E1C3E534ED}" srcOrd="0" destOrd="0" presId="urn:microsoft.com/office/officeart/2005/8/layout/chevron2"/>
    <dgm:cxn modelId="{0D038D5A-B040-4626-8139-7C7633713E10}" type="presParOf" srcId="{F40DB242-B0E2-4681-8B98-8EE49F71B12E}" destId="{559E22C9-CC64-4545-BF50-698C05C06000}" srcOrd="1" destOrd="0" presId="urn:microsoft.com/office/officeart/2005/8/layout/chevron2"/>
    <dgm:cxn modelId="{B98A5C6E-D540-499D-A0ED-054787DAF3E5}" type="presParOf" srcId="{956341DC-06A0-45FF-8848-BA110A6A7446}" destId="{1B452737-D6E1-4517-9667-CE785416C3ED}" srcOrd="3" destOrd="0" presId="urn:microsoft.com/office/officeart/2005/8/layout/chevron2"/>
    <dgm:cxn modelId="{D1BD9746-0E97-49C5-9494-83907E6C66D6}" type="presParOf" srcId="{956341DC-06A0-45FF-8848-BA110A6A7446}" destId="{150EEFD1-5C8D-4CA9-A3E2-12ABBCEE9CAF}" srcOrd="4" destOrd="0" presId="urn:microsoft.com/office/officeart/2005/8/layout/chevron2"/>
    <dgm:cxn modelId="{9BD2F34F-9916-48C9-8D15-5E1D336BA898}" type="presParOf" srcId="{150EEFD1-5C8D-4CA9-A3E2-12ABBCEE9CAF}" destId="{4BEE4758-6303-4C30-A4F1-D18EC0741F2B}" srcOrd="0" destOrd="0" presId="urn:microsoft.com/office/officeart/2005/8/layout/chevron2"/>
    <dgm:cxn modelId="{31EDC86D-C2B5-407C-93F5-ED56D5E9A858}" type="presParOf" srcId="{150EEFD1-5C8D-4CA9-A3E2-12ABBCEE9CAF}" destId="{ABD2E895-E621-4B5E-9288-8E42AF41EEFC}" srcOrd="1" destOrd="0" presId="urn:microsoft.com/office/officeart/2005/8/layout/chevron2"/>
    <dgm:cxn modelId="{1C65ED48-8454-4445-9016-464B36BC39F4}" type="presParOf" srcId="{956341DC-06A0-45FF-8848-BA110A6A7446}" destId="{2357CCA4-BB46-4B6C-88FB-872A4A915515}" srcOrd="5" destOrd="0" presId="urn:microsoft.com/office/officeart/2005/8/layout/chevron2"/>
    <dgm:cxn modelId="{636F33E3-B29D-4311-84F2-F4FEA9898B14}" type="presParOf" srcId="{956341DC-06A0-45FF-8848-BA110A6A7446}" destId="{1D1E6129-B0B4-4907-82CF-48D5A8460C40}" srcOrd="6" destOrd="0" presId="urn:microsoft.com/office/officeart/2005/8/layout/chevron2"/>
    <dgm:cxn modelId="{48D2C7A2-B416-4CD0-8A15-B1320AB84B4A}" type="presParOf" srcId="{1D1E6129-B0B4-4907-82CF-48D5A8460C40}" destId="{CE5F888D-4346-498C-BEBD-8F5C81F7E5C2}" srcOrd="0" destOrd="0" presId="urn:microsoft.com/office/officeart/2005/8/layout/chevron2"/>
    <dgm:cxn modelId="{391E4E2A-1B70-4467-BE68-762F2667B54E}" type="presParOf" srcId="{1D1E6129-B0B4-4907-82CF-48D5A8460C40}" destId="{5C1A41B7-82D3-44B0-8D1C-7E659C935D7F}" srcOrd="1" destOrd="0" presId="urn:microsoft.com/office/officeart/2005/8/layout/chevron2"/>
    <dgm:cxn modelId="{0E08714C-0AA7-4449-9519-3A0B5291C54C}" type="presParOf" srcId="{956341DC-06A0-45FF-8848-BA110A6A7446}" destId="{31F6F001-F49A-46A9-B77D-DAC3CCF7A11F}" srcOrd="7" destOrd="0" presId="urn:microsoft.com/office/officeart/2005/8/layout/chevron2"/>
    <dgm:cxn modelId="{709FAA57-A7C9-43EB-BE15-5DA735192710}" type="presParOf" srcId="{956341DC-06A0-45FF-8848-BA110A6A7446}" destId="{7D92FC61-479E-4B28-B8D4-61B5B99D8D35}" srcOrd="8" destOrd="0" presId="urn:microsoft.com/office/officeart/2005/8/layout/chevron2"/>
    <dgm:cxn modelId="{02229460-FA56-47D6-9145-146126F43F96}" type="presParOf" srcId="{7D92FC61-479E-4B28-B8D4-61B5B99D8D35}" destId="{D4469CE6-24BE-4ADB-A4FD-AE291FAFC5C5}" srcOrd="0" destOrd="0" presId="urn:microsoft.com/office/officeart/2005/8/layout/chevron2"/>
    <dgm:cxn modelId="{1030F765-6EEC-4FC4-B2CB-D67862E91096}" type="presParOf" srcId="{7D92FC61-479E-4B28-B8D4-61B5B99D8D35}" destId="{AF873EAE-FB69-4F2B-B700-24A2060C95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A4921-C932-4613-AD93-93A43D2DC405}">
      <dsp:nvSpPr>
        <dsp:cNvPr id="0" name=""/>
        <dsp:cNvSpPr/>
      </dsp:nvSpPr>
      <dsp:spPr>
        <a:xfrm>
          <a:off x="647821" y="49281"/>
          <a:ext cx="2771222" cy="692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Биологические</a:t>
          </a:r>
          <a:endParaRPr lang="ru-RU" sz="2800" kern="1200" dirty="0">
            <a:latin typeface="Comic Sans MS" pitchFamily="66" charset="0"/>
          </a:endParaRPr>
        </a:p>
      </dsp:txBody>
      <dsp:txXfrm>
        <a:off x="668113" y="69573"/>
        <a:ext cx="2730638" cy="652221"/>
      </dsp:txXfrm>
    </dsp:sp>
    <dsp:sp modelId="{BCECEC09-FF06-4849-B0A1-675B2EDBC120}">
      <dsp:nvSpPr>
        <dsp:cNvPr id="0" name=""/>
        <dsp:cNvSpPr/>
      </dsp:nvSpPr>
      <dsp:spPr>
        <a:xfrm rot="5400000">
          <a:off x="1972812" y="802707"/>
          <a:ext cx="121240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17B762-100B-4889-A8E8-393E00B1B1D6}">
      <dsp:nvSpPr>
        <dsp:cNvPr id="0" name=""/>
        <dsp:cNvSpPr/>
      </dsp:nvSpPr>
      <dsp:spPr>
        <a:xfrm>
          <a:off x="2168" y="984569"/>
          <a:ext cx="4062528" cy="36040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патология беременности 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2724" y="995125"/>
        <a:ext cx="4041416" cy="339292"/>
      </dsp:txXfrm>
    </dsp:sp>
    <dsp:sp modelId="{62456C18-FA50-4086-98B1-283FFB647757}">
      <dsp:nvSpPr>
        <dsp:cNvPr id="0" name=""/>
        <dsp:cNvSpPr/>
      </dsp:nvSpPr>
      <dsp:spPr>
        <a:xfrm rot="5032151">
          <a:off x="2051098" y="1353714"/>
          <a:ext cx="18280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C58E5-8F20-4091-9149-B32CD0102AAB}">
      <dsp:nvSpPr>
        <dsp:cNvPr id="0" name=""/>
        <dsp:cNvSpPr/>
      </dsp:nvSpPr>
      <dsp:spPr>
        <a:xfrm>
          <a:off x="52521" y="1483697"/>
          <a:ext cx="4062528" cy="29970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Недоношенность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61299" y="1492475"/>
        <a:ext cx="4044972" cy="282151"/>
      </dsp:txXfrm>
    </dsp:sp>
    <dsp:sp modelId="{21BBD824-9643-47A9-91E6-D554717F04BC}">
      <dsp:nvSpPr>
        <dsp:cNvPr id="0" name=""/>
        <dsp:cNvSpPr/>
      </dsp:nvSpPr>
      <dsp:spPr>
        <a:xfrm rot="5630717">
          <a:off x="1949187" y="1895904"/>
          <a:ext cx="225780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902AD-0439-4846-9448-6E3B7A629816}">
      <dsp:nvSpPr>
        <dsp:cNvPr id="0" name=""/>
        <dsp:cNvSpPr/>
      </dsp:nvSpPr>
      <dsp:spPr>
        <a:xfrm>
          <a:off x="2168" y="2129645"/>
          <a:ext cx="4062528" cy="50610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асфиксия и травмы при родах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6991" y="2144468"/>
        <a:ext cx="4032882" cy="476462"/>
      </dsp:txXfrm>
    </dsp:sp>
    <dsp:sp modelId="{760EB8EF-E171-4409-B37F-DB535E5BE107}">
      <dsp:nvSpPr>
        <dsp:cNvPr id="0" name=""/>
        <dsp:cNvSpPr/>
      </dsp:nvSpPr>
      <dsp:spPr>
        <a:xfrm rot="5264836">
          <a:off x="2013940" y="2668813"/>
          <a:ext cx="66264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99D3D-AD3E-46AF-BF72-37B22E7DFE52}">
      <dsp:nvSpPr>
        <dsp:cNvPr id="0" name=""/>
        <dsp:cNvSpPr/>
      </dsp:nvSpPr>
      <dsp:spPr>
        <a:xfrm>
          <a:off x="43902" y="2823114"/>
          <a:ext cx="4062528" cy="124102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заболевания инфекционного, токсического и травматического характера на ранних этапах развития ребенка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80250" y="2859462"/>
        <a:ext cx="3989832" cy="1168333"/>
      </dsp:txXfrm>
    </dsp:sp>
    <dsp:sp modelId="{9FA7BA2E-C59B-4E2B-9545-98BA1B6E9548}">
      <dsp:nvSpPr>
        <dsp:cNvPr id="0" name=""/>
        <dsp:cNvSpPr/>
      </dsp:nvSpPr>
      <dsp:spPr>
        <a:xfrm rot="5518771">
          <a:off x="1957349" y="4155182"/>
          <a:ext cx="182258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660C41-A2CF-4447-91D5-8DC2B1D4B1FD}">
      <dsp:nvSpPr>
        <dsp:cNvPr id="0" name=""/>
        <dsp:cNvSpPr/>
      </dsp:nvSpPr>
      <dsp:spPr>
        <a:xfrm>
          <a:off x="0" y="4367462"/>
          <a:ext cx="4062528" cy="69280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генетическая обусловленность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20292" y="4387754"/>
        <a:ext cx="4021944" cy="652221"/>
      </dsp:txXfrm>
    </dsp:sp>
    <dsp:sp modelId="{6A463A03-3BEA-4535-B45E-4AD69FC13F19}">
      <dsp:nvSpPr>
        <dsp:cNvPr id="0" name=""/>
        <dsp:cNvSpPr/>
      </dsp:nvSpPr>
      <dsp:spPr>
        <a:xfrm>
          <a:off x="5054480" y="49281"/>
          <a:ext cx="2771222" cy="692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</a:rPr>
            <a:t>Социальные</a:t>
          </a:r>
          <a:endParaRPr lang="ru-RU" sz="2800" kern="1200" dirty="0">
            <a:latin typeface="Comic Sans MS" pitchFamily="66" charset="0"/>
          </a:endParaRPr>
        </a:p>
      </dsp:txBody>
      <dsp:txXfrm>
        <a:off x="5074772" y="69573"/>
        <a:ext cx="2730638" cy="652221"/>
      </dsp:txXfrm>
    </dsp:sp>
    <dsp:sp modelId="{D43AD038-1555-4359-8498-A6098EA5371A}">
      <dsp:nvSpPr>
        <dsp:cNvPr id="0" name=""/>
        <dsp:cNvSpPr/>
      </dsp:nvSpPr>
      <dsp:spPr>
        <a:xfrm rot="5400000">
          <a:off x="6379471" y="802707"/>
          <a:ext cx="121240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0F974A-8D0A-44CC-849B-A668F21B6F4F}">
      <dsp:nvSpPr>
        <dsp:cNvPr id="0" name=""/>
        <dsp:cNvSpPr/>
      </dsp:nvSpPr>
      <dsp:spPr>
        <a:xfrm>
          <a:off x="4452668" y="984569"/>
          <a:ext cx="3974847" cy="69280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длительное ограничение жизнедеятельности ребенка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4472960" y="1004861"/>
        <a:ext cx="3934263" cy="652221"/>
      </dsp:txXfrm>
    </dsp:sp>
    <dsp:sp modelId="{C3F66B7E-40EB-4DF5-A058-374111E183B6}">
      <dsp:nvSpPr>
        <dsp:cNvPr id="0" name=""/>
        <dsp:cNvSpPr/>
      </dsp:nvSpPr>
      <dsp:spPr>
        <a:xfrm rot="5400000">
          <a:off x="6379471" y="1737995"/>
          <a:ext cx="121240" cy="1212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8B3D0-9B40-4E5D-8321-C683983FAD21}">
      <dsp:nvSpPr>
        <dsp:cNvPr id="0" name=""/>
        <dsp:cNvSpPr/>
      </dsp:nvSpPr>
      <dsp:spPr>
        <a:xfrm>
          <a:off x="4452668" y="1919856"/>
          <a:ext cx="3974847" cy="14651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неблагоприятные условия воспитания, частые психотравмирующие ситуации в жизни ребенка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4495581" y="1962769"/>
        <a:ext cx="3889021" cy="1379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24695B-A010-421D-9E6E-662572EB2132}">
      <dsp:nvSpPr>
        <dsp:cNvPr id="0" name=""/>
        <dsp:cNvSpPr/>
      </dsp:nvSpPr>
      <dsp:spPr>
        <a:xfrm>
          <a:off x="0" y="0"/>
          <a:ext cx="7780993" cy="1763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Comic Sans MS" pitchFamily="66" charset="0"/>
              <a:cs typeface="Times New Roman" pitchFamily="18" charset="0"/>
            </a:rPr>
            <a:t>Основные клинические типы ЗПР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Comic Sans MS" pitchFamily="66" charset="0"/>
              <a:cs typeface="Times New Roman" pitchFamily="18" charset="0"/>
            </a:rPr>
            <a:t>(Лебединская К. С., 1982)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51638" y="51638"/>
        <a:ext cx="7677717" cy="1659791"/>
      </dsp:txXfrm>
    </dsp:sp>
    <dsp:sp modelId="{4137EFAE-4D32-4975-AB42-F459F23549B2}">
      <dsp:nvSpPr>
        <dsp:cNvPr id="0" name=""/>
        <dsp:cNvSpPr/>
      </dsp:nvSpPr>
      <dsp:spPr>
        <a:xfrm>
          <a:off x="2874" y="1904548"/>
          <a:ext cx="3733681" cy="1763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itchFamily="66" charset="0"/>
              <a:cs typeface="Times New Roman" pitchFamily="18" charset="0"/>
            </a:rPr>
            <a:t>ЗПР конституционального происхождения </a:t>
          </a:r>
          <a:endParaRPr lang="ru-RU" sz="2800" kern="1200" dirty="0">
            <a:latin typeface="Comic Sans MS" pitchFamily="66" charset="0"/>
            <a:cs typeface="Times New Roman" pitchFamily="18" charset="0"/>
          </a:endParaRPr>
        </a:p>
      </dsp:txBody>
      <dsp:txXfrm>
        <a:off x="54512" y="1956186"/>
        <a:ext cx="3630405" cy="1659791"/>
      </dsp:txXfrm>
    </dsp:sp>
    <dsp:sp modelId="{893EA6E7-FA31-4467-BA04-0632B619F909}">
      <dsp:nvSpPr>
        <dsp:cNvPr id="0" name=""/>
        <dsp:cNvSpPr/>
      </dsp:nvSpPr>
      <dsp:spPr>
        <a:xfrm>
          <a:off x="2874" y="3805587"/>
          <a:ext cx="3733681" cy="1763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Comic Sans MS" pitchFamily="66" charset="0"/>
              <a:cs typeface="Times New Roman" pitchFamily="18" charset="0"/>
            </a:rPr>
            <a:t>ЗПР соматогенного происхождения</a:t>
          </a:r>
          <a:endParaRPr lang="ru-RU" sz="2900" kern="1200" dirty="0">
            <a:latin typeface="Comic Sans MS" pitchFamily="66" charset="0"/>
            <a:cs typeface="Times New Roman" pitchFamily="18" charset="0"/>
          </a:endParaRPr>
        </a:p>
      </dsp:txBody>
      <dsp:txXfrm>
        <a:off x="54512" y="3857225"/>
        <a:ext cx="3630405" cy="1659791"/>
      </dsp:txXfrm>
    </dsp:sp>
    <dsp:sp modelId="{35CF30CE-79FA-488E-9619-E39614D6A89C}">
      <dsp:nvSpPr>
        <dsp:cNvPr id="0" name=""/>
        <dsp:cNvSpPr/>
      </dsp:nvSpPr>
      <dsp:spPr>
        <a:xfrm>
          <a:off x="4050185" y="1904548"/>
          <a:ext cx="3733681" cy="1763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Comic Sans MS" pitchFamily="66" charset="0"/>
              <a:cs typeface="Times New Roman" pitchFamily="18" charset="0"/>
            </a:rPr>
            <a:t>ЗПР психогенного происхождения </a:t>
          </a:r>
          <a:endParaRPr lang="ru-RU" sz="2900" kern="1200" dirty="0">
            <a:latin typeface="Comic Sans MS" pitchFamily="66" charset="0"/>
            <a:cs typeface="Times New Roman" pitchFamily="18" charset="0"/>
          </a:endParaRPr>
        </a:p>
      </dsp:txBody>
      <dsp:txXfrm>
        <a:off x="4101823" y="1956186"/>
        <a:ext cx="3630405" cy="1659791"/>
      </dsp:txXfrm>
    </dsp:sp>
    <dsp:sp modelId="{59EFC347-9A79-4939-8E0F-04328F8C946F}">
      <dsp:nvSpPr>
        <dsp:cNvPr id="0" name=""/>
        <dsp:cNvSpPr/>
      </dsp:nvSpPr>
      <dsp:spPr>
        <a:xfrm>
          <a:off x="4050185" y="3805587"/>
          <a:ext cx="3733681" cy="17630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Comic Sans MS" pitchFamily="66" charset="0"/>
              <a:cs typeface="Times New Roman" pitchFamily="18" charset="0"/>
            </a:rPr>
            <a:t>ЗПР </a:t>
          </a:r>
          <a:r>
            <a:rPr lang="ru-RU" sz="2900" kern="1200" dirty="0" err="1" smtClean="0">
              <a:latin typeface="Comic Sans MS" pitchFamily="66" charset="0"/>
              <a:cs typeface="Times New Roman" pitchFamily="18" charset="0"/>
            </a:rPr>
            <a:t>церебрально</a:t>
          </a:r>
          <a:r>
            <a:rPr lang="ru-RU" sz="2900" kern="1200" dirty="0" smtClean="0">
              <a:latin typeface="Comic Sans MS" pitchFamily="66" charset="0"/>
              <a:cs typeface="Times New Roman" pitchFamily="18" charset="0"/>
            </a:rPr>
            <a:t> – органического генеза </a:t>
          </a:r>
          <a:endParaRPr lang="ru-RU" sz="2900" kern="1200" dirty="0">
            <a:latin typeface="Comic Sans MS" pitchFamily="66" charset="0"/>
            <a:cs typeface="Times New Roman" pitchFamily="18" charset="0"/>
          </a:endParaRPr>
        </a:p>
      </dsp:txBody>
      <dsp:txXfrm>
        <a:off x="4101823" y="3857225"/>
        <a:ext cx="3630405" cy="16597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BCCA0-0C63-49AE-9500-2A4D20AC58F7}">
      <dsp:nvSpPr>
        <dsp:cNvPr id="0" name=""/>
        <dsp:cNvSpPr/>
      </dsp:nvSpPr>
      <dsp:spPr>
        <a:xfrm>
          <a:off x="66018" y="0"/>
          <a:ext cx="5715039" cy="571503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6F5035-BD46-4F1C-898A-106743F14083}">
      <dsp:nvSpPr>
        <dsp:cNvPr id="0" name=""/>
        <dsp:cNvSpPr/>
      </dsp:nvSpPr>
      <dsp:spPr>
        <a:xfrm>
          <a:off x="1769692" y="574573"/>
          <a:ext cx="6022469" cy="13528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Психический и психофизический инфантилизм: инфантильный тип телосложения, детская мимика и моторика, а также инфантильность психики.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835733" y="640614"/>
        <a:ext cx="5890387" cy="1220775"/>
      </dsp:txXfrm>
    </dsp:sp>
    <dsp:sp modelId="{6BB049BA-D128-4002-9D89-80DE7D8C82C3}">
      <dsp:nvSpPr>
        <dsp:cNvPr id="0" name=""/>
        <dsp:cNvSpPr/>
      </dsp:nvSpPr>
      <dsp:spPr>
        <a:xfrm>
          <a:off x="1842576" y="2096537"/>
          <a:ext cx="5876701" cy="13528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Преобладает эмоциональная мотивация поведения, повышенный фон настроения; в школьном возрасте преобладают игровые интересы 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908617" y="2162578"/>
        <a:ext cx="5744619" cy="1220775"/>
      </dsp:txXfrm>
    </dsp:sp>
    <dsp:sp modelId="{4AC9F780-342E-4BD7-AA44-3A21C7CC7E81}">
      <dsp:nvSpPr>
        <dsp:cNvPr id="0" name=""/>
        <dsp:cNvSpPr/>
      </dsp:nvSpPr>
      <dsp:spPr>
        <a:xfrm>
          <a:off x="1914568" y="3618502"/>
          <a:ext cx="5732716" cy="13528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Дети внушаемы и недостаточно самостоятельны, очень быстро устают от учебной деятельности.</a:t>
          </a:r>
          <a:r>
            <a:rPr lang="en-US" sz="2000" kern="1200" dirty="0" smtClean="0">
              <a:latin typeface="Comic Sans MS" pitchFamily="66" charset="0"/>
              <a:cs typeface="Times New Roman" pitchFamily="18" charset="0"/>
            </a:rPr>
            <a:t> 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980609" y="3684543"/>
        <a:ext cx="5600634" cy="12207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E5F13F-BBF2-4935-8EB0-732496DDA86F}">
      <dsp:nvSpPr>
        <dsp:cNvPr id="0" name=""/>
        <dsp:cNvSpPr/>
      </dsp:nvSpPr>
      <dsp:spPr>
        <a:xfrm>
          <a:off x="341636" y="0"/>
          <a:ext cx="5429288" cy="5429288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F51F15-15FF-493A-9293-04CDB22A1F01}">
      <dsp:nvSpPr>
        <dsp:cNvPr id="0" name=""/>
        <dsp:cNvSpPr/>
      </dsp:nvSpPr>
      <dsp:spPr>
        <a:xfrm>
          <a:off x="1957885" y="571504"/>
          <a:ext cx="5792244" cy="12083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Длительные хронические заболевания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(хронические инфекции, врожденные и приобретенные пороки внутренних органов)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2016873" y="630492"/>
        <a:ext cx="5674268" cy="1090402"/>
      </dsp:txXfrm>
    </dsp:sp>
    <dsp:sp modelId="{2DCF99D0-C3C0-47C6-A439-E4851BB47170}">
      <dsp:nvSpPr>
        <dsp:cNvPr id="0" name=""/>
        <dsp:cNvSpPr/>
      </dsp:nvSpPr>
      <dsp:spPr>
        <a:xfrm>
          <a:off x="1904755" y="1844698"/>
          <a:ext cx="5832086" cy="10984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Физическая и психическая астения (у детей отмечается большая  физическая и психическая истощаемость)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958378" y="1898321"/>
        <a:ext cx="5724840" cy="991217"/>
      </dsp:txXfrm>
    </dsp:sp>
    <dsp:sp modelId="{031C3690-1D79-4C4A-A668-E2EBDCB40C3A}">
      <dsp:nvSpPr>
        <dsp:cNvPr id="0" name=""/>
        <dsp:cNvSpPr/>
      </dsp:nvSpPr>
      <dsp:spPr>
        <a:xfrm>
          <a:off x="1914724" y="3035683"/>
          <a:ext cx="5812147" cy="10175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200" kern="1200" dirty="0"/>
        </a:p>
      </dsp:txBody>
      <dsp:txXfrm>
        <a:off x="1964398" y="3085357"/>
        <a:ext cx="5712799" cy="918237"/>
      </dsp:txXfrm>
    </dsp:sp>
    <dsp:sp modelId="{0C92CDDC-11C6-42BB-88E9-35666C113AC1}">
      <dsp:nvSpPr>
        <dsp:cNvPr id="0" name=""/>
        <dsp:cNvSpPr/>
      </dsp:nvSpPr>
      <dsp:spPr>
        <a:xfrm>
          <a:off x="1767158" y="4355685"/>
          <a:ext cx="6105869" cy="6471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Аллергические состояния,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детские неврозы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798751" y="4387278"/>
        <a:ext cx="6042683" cy="5839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A8687-E450-48A4-BEF8-9A6549E77197}">
      <dsp:nvSpPr>
        <dsp:cNvPr id="0" name=""/>
        <dsp:cNvSpPr/>
      </dsp:nvSpPr>
      <dsp:spPr>
        <a:xfrm>
          <a:off x="137582" y="0"/>
          <a:ext cx="5572164" cy="5572164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680CA-FAF9-480A-BAA1-19EC773D5AD0}">
      <dsp:nvSpPr>
        <dsp:cNvPr id="0" name=""/>
        <dsp:cNvSpPr/>
      </dsp:nvSpPr>
      <dsp:spPr>
        <a:xfrm>
          <a:off x="1545021" y="928694"/>
          <a:ext cx="6257712" cy="13133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Неблагоприятные условия воспитания (асоциальная семья, воспитание по типу гиперопеки, неблагополучные социальные условия) 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609133" y="992806"/>
        <a:ext cx="6129488" cy="1185123"/>
      </dsp:txXfrm>
    </dsp:sp>
    <dsp:sp modelId="{04FA45C0-7F6E-4223-819F-ABEA3664C460}">
      <dsp:nvSpPr>
        <dsp:cNvPr id="0" name=""/>
        <dsp:cNvSpPr/>
      </dsp:nvSpPr>
      <dsp:spPr>
        <a:xfrm>
          <a:off x="1624268" y="2429457"/>
          <a:ext cx="6242138" cy="11414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Стойкие отклонения нервно – психической  сферы, что обусловливает патологическое развитие личности. 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679989" y="2485178"/>
        <a:ext cx="6130696" cy="1030007"/>
      </dsp:txXfrm>
    </dsp:sp>
    <dsp:sp modelId="{B94DB816-1692-42C6-91D5-A813317E88A1}">
      <dsp:nvSpPr>
        <dsp:cNvPr id="0" name=""/>
        <dsp:cNvSpPr/>
      </dsp:nvSpPr>
      <dsp:spPr>
        <a:xfrm>
          <a:off x="1696272" y="3786211"/>
          <a:ext cx="6087410" cy="144401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Патологическая незрелость эмоционально-волевой сферы сочетается с недостаточным уровнем знаний и бедностью представлений 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766763" y="3856702"/>
        <a:ext cx="5946428" cy="13030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0F6AE-70ED-4D54-8395-44E40D86E973}">
      <dsp:nvSpPr>
        <dsp:cNvPr id="0" name=""/>
        <dsp:cNvSpPr/>
      </dsp:nvSpPr>
      <dsp:spPr>
        <a:xfrm>
          <a:off x="297143" y="0"/>
          <a:ext cx="5357850" cy="5357850"/>
        </a:xfrm>
        <a:prstGeom prst="triangle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C4961-7763-4CFB-B4C8-9A053605BDA7}">
      <dsp:nvSpPr>
        <dsp:cNvPr id="0" name=""/>
        <dsp:cNvSpPr/>
      </dsp:nvSpPr>
      <dsp:spPr>
        <a:xfrm>
          <a:off x="1952026" y="536308"/>
          <a:ext cx="5530686" cy="19045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Органическое поражение ЦНС на ранних этапах онтогенеза (конкретными причинами являются: патология беременности и родов, интоксикация, инфекции, травмы ЦНС в первые годы жизни ребенка).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2044998" y="629280"/>
        <a:ext cx="5344742" cy="1718604"/>
      </dsp:txXfrm>
    </dsp:sp>
    <dsp:sp modelId="{38D789FA-85FC-4863-8173-FB7D7441988C}">
      <dsp:nvSpPr>
        <dsp:cNvPr id="0" name=""/>
        <dsp:cNvSpPr/>
      </dsp:nvSpPr>
      <dsp:spPr>
        <a:xfrm>
          <a:off x="1873702" y="2678925"/>
          <a:ext cx="5687333" cy="19045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-209434"/>
              <a:satOff val="-6337"/>
              <a:lumOff val="416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omic Sans MS" pitchFamily="66" charset="0"/>
              <a:cs typeface="Times New Roman" pitchFamily="18" charset="0"/>
            </a:rPr>
            <a:t>При этой форме ЗПР, наряду с признаками замедления темпа развития, имеются и симптомы повреждения ЦНС</a:t>
          </a:r>
          <a:endParaRPr lang="ru-RU" sz="2000" kern="1200" dirty="0">
            <a:latin typeface="Comic Sans MS" pitchFamily="66" charset="0"/>
            <a:cs typeface="Times New Roman" pitchFamily="18" charset="0"/>
          </a:endParaRPr>
        </a:p>
      </dsp:txBody>
      <dsp:txXfrm>
        <a:off x="1966674" y="2771897"/>
        <a:ext cx="5501389" cy="17186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09E03-9CD9-47F3-B07E-08CA183B9D85}">
      <dsp:nvSpPr>
        <dsp:cNvPr id="0" name=""/>
        <dsp:cNvSpPr/>
      </dsp:nvSpPr>
      <dsp:spPr>
        <a:xfrm rot="5400000">
          <a:off x="-163740" y="168924"/>
          <a:ext cx="1091606" cy="76412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1</a:t>
          </a:r>
          <a:r>
            <a:rPr lang="ru-RU" sz="2100" kern="1200" dirty="0" smtClean="0">
              <a:solidFill>
                <a:srgbClr val="002060"/>
              </a:solidFill>
            </a:rPr>
            <a:t>.</a:t>
          </a:r>
          <a:endParaRPr lang="ru-RU" sz="2100" kern="1200" dirty="0">
            <a:solidFill>
              <a:srgbClr val="002060"/>
            </a:solidFill>
          </a:endParaRPr>
        </a:p>
      </dsp:txBody>
      <dsp:txXfrm rot="-5400000">
        <a:off x="1" y="387245"/>
        <a:ext cx="764124" cy="327482"/>
      </dsp:txXfrm>
    </dsp:sp>
    <dsp:sp modelId="{F14A76AD-DF1D-4D9F-B0A0-B16CFE6F2A32}">
      <dsp:nvSpPr>
        <dsp:cNvPr id="0" name=""/>
        <dsp:cNvSpPr/>
      </dsp:nvSpPr>
      <dsp:spPr>
        <a:xfrm rot="5400000">
          <a:off x="3670441" y="-2901133"/>
          <a:ext cx="709917" cy="65225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  <a:cs typeface="Times New Roman" pitchFamily="18" charset="0"/>
            </a:rPr>
            <a:t>Активизация познавательной деятельности учащихся</a:t>
          </a:r>
          <a:endParaRPr lang="ru-RU" sz="2400" kern="1200" dirty="0">
            <a:latin typeface="Comic Sans MS" pitchFamily="66" charset="0"/>
            <a:cs typeface="Times New Roman" pitchFamily="18" charset="0"/>
          </a:endParaRPr>
        </a:p>
      </dsp:txBody>
      <dsp:txXfrm rot="-5400000">
        <a:off x="764125" y="39838"/>
        <a:ext cx="6487896" cy="640607"/>
      </dsp:txXfrm>
    </dsp:sp>
    <dsp:sp modelId="{F8C485DB-E1F0-445C-B34D-B4E1C3E534ED}">
      <dsp:nvSpPr>
        <dsp:cNvPr id="0" name=""/>
        <dsp:cNvSpPr/>
      </dsp:nvSpPr>
      <dsp:spPr>
        <a:xfrm rot="5400000">
          <a:off x="-163740" y="1143596"/>
          <a:ext cx="1091606" cy="764124"/>
        </a:xfrm>
        <a:prstGeom prst="chevron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2</a:t>
          </a:r>
          <a:r>
            <a:rPr lang="ru-RU" sz="2100" kern="1200" dirty="0" smtClean="0">
              <a:solidFill>
                <a:srgbClr val="002060"/>
              </a:solidFill>
            </a:rPr>
            <a:t>.</a:t>
          </a:r>
          <a:endParaRPr lang="ru-RU" sz="2100" kern="1200" dirty="0">
            <a:solidFill>
              <a:srgbClr val="002060"/>
            </a:solidFill>
          </a:endParaRPr>
        </a:p>
      </dsp:txBody>
      <dsp:txXfrm rot="-5400000">
        <a:off x="1" y="1361917"/>
        <a:ext cx="764124" cy="327482"/>
      </dsp:txXfrm>
    </dsp:sp>
    <dsp:sp modelId="{559E22C9-CC64-4545-BF50-698C05C06000}">
      <dsp:nvSpPr>
        <dsp:cNvPr id="0" name=""/>
        <dsp:cNvSpPr/>
      </dsp:nvSpPr>
      <dsp:spPr>
        <a:xfrm rot="5400000">
          <a:off x="3670628" y="-1926648"/>
          <a:ext cx="709544" cy="65225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  <a:cs typeface="Times New Roman" pitchFamily="18" charset="0"/>
            </a:rPr>
            <a:t>Повышение уровня их умственного развития</a:t>
          </a:r>
          <a:endParaRPr lang="ru-RU" sz="2400" kern="1200" dirty="0">
            <a:latin typeface="Comic Sans MS" pitchFamily="66" charset="0"/>
            <a:cs typeface="Times New Roman" pitchFamily="18" charset="0"/>
          </a:endParaRPr>
        </a:p>
      </dsp:txBody>
      <dsp:txXfrm rot="-5400000">
        <a:off x="764125" y="1014492"/>
        <a:ext cx="6487914" cy="640270"/>
      </dsp:txXfrm>
    </dsp:sp>
    <dsp:sp modelId="{4BEE4758-6303-4C30-A4F1-D18EC0741F2B}">
      <dsp:nvSpPr>
        <dsp:cNvPr id="0" name=""/>
        <dsp:cNvSpPr/>
      </dsp:nvSpPr>
      <dsp:spPr>
        <a:xfrm rot="5400000">
          <a:off x="-163740" y="2118267"/>
          <a:ext cx="1091606" cy="764124"/>
        </a:xfrm>
        <a:prstGeom prst="chevron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3.</a:t>
          </a:r>
          <a:endParaRPr lang="ru-RU" sz="2400" b="1" kern="1200" dirty="0">
            <a:solidFill>
              <a:srgbClr val="002060"/>
            </a:solidFill>
          </a:endParaRPr>
        </a:p>
      </dsp:txBody>
      <dsp:txXfrm rot="-5400000">
        <a:off x="1" y="2336588"/>
        <a:ext cx="764124" cy="327482"/>
      </dsp:txXfrm>
    </dsp:sp>
    <dsp:sp modelId="{ABD2E895-E621-4B5E-9288-8E42AF41EEFC}">
      <dsp:nvSpPr>
        <dsp:cNvPr id="0" name=""/>
        <dsp:cNvSpPr/>
      </dsp:nvSpPr>
      <dsp:spPr>
        <a:xfrm rot="5400000">
          <a:off x="3670628" y="-951976"/>
          <a:ext cx="709544" cy="65225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  <a:cs typeface="Times New Roman" pitchFamily="18" charset="0"/>
            </a:rPr>
            <a:t>Нормализация учебной деятельности</a:t>
          </a:r>
          <a:endParaRPr lang="ru-RU" sz="2400" kern="1200" dirty="0">
            <a:latin typeface="Comic Sans MS" pitchFamily="66" charset="0"/>
            <a:cs typeface="Times New Roman" pitchFamily="18" charset="0"/>
          </a:endParaRPr>
        </a:p>
      </dsp:txBody>
      <dsp:txXfrm rot="-5400000">
        <a:off x="764125" y="1989164"/>
        <a:ext cx="6487914" cy="640270"/>
      </dsp:txXfrm>
    </dsp:sp>
    <dsp:sp modelId="{CE5F888D-4346-498C-BEBD-8F5C81F7E5C2}">
      <dsp:nvSpPr>
        <dsp:cNvPr id="0" name=""/>
        <dsp:cNvSpPr/>
      </dsp:nvSpPr>
      <dsp:spPr>
        <a:xfrm rot="5400000">
          <a:off x="-163740" y="3092939"/>
          <a:ext cx="1091606" cy="764124"/>
        </a:xfrm>
        <a:prstGeom prst="chevron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4.</a:t>
          </a:r>
          <a:endParaRPr lang="ru-RU" sz="2400" b="1" kern="1200" dirty="0">
            <a:solidFill>
              <a:srgbClr val="002060"/>
            </a:solidFill>
          </a:endParaRPr>
        </a:p>
      </dsp:txBody>
      <dsp:txXfrm rot="-5400000">
        <a:off x="1" y="3311260"/>
        <a:ext cx="764124" cy="327482"/>
      </dsp:txXfrm>
    </dsp:sp>
    <dsp:sp modelId="{5C1A41B7-82D3-44B0-8D1C-7E659C935D7F}">
      <dsp:nvSpPr>
        <dsp:cNvPr id="0" name=""/>
        <dsp:cNvSpPr/>
      </dsp:nvSpPr>
      <dsp:spPr>
        <a:xfrm rot="5400000">
          <a:off x="3670628" y="22694"/>
          <a:ext cx="709544" cy="65225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  <a:cs typeface="Times New Roman" pitchFamily="18" charset="0"/>
            </a:rPr>
            <a:t>Коррекция недостатков эмоционально-личностного развития</a:t>
          </a:r>
          <a:endParaRPr lang="ru-RU" sz="2400" kern="1200" dirty="0">
            <a:latin typeface="Comic Sans MS" pitchFamily="66" charset="0"/>
            <a:cs typeface="Times New Roman" pitchFamily="18" charset="0"/>
          </a:endParaRPr>
        </a:p>
      </dsp:txBody>
      <dsp:txXfrm rot="-5400000">
        <a:off x="764125" y="2963835"/>
        <a:ext cx="6487914" cy="640270"/>
      </dsp:txXfrm>
    </dsp:sp>
    <dsp:sp modelId="{D4469CE6-24BE-4ADB-A4FD-AE291FAFC5C5}">
      <dsp:nvSpPr>
        <dsp:cNvPr id="0" name=""/>
        <dsp:cNvSpPr/>
      </dsp:nvSpPr>
      <dsp:spPr>
        <a:xfrm rot="5400000">
          <a:off x="-163740" y="4052175"/>
          <a:ext cx="1091606" cy="764124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5.</a:t>
          </a:r>
          <a:endParaRPr lang="ru-RU" sz="2400" b="1" kern="1200" dirty="0">
            <a:solidFill>
              <a:srgbClr val="002060"/>
            </a:solidFill>
          </a:endParaRPr>
        </a:p>
      </dsp:txBody>
      <dsp:txXfrm rot="-5400000">
        <a:off x="1" y="4270496"/>
        <a:ext cx="764124" cy="327482"/>
      </dsp:txXfrm>
    </dsp:sp>
    <dsp:sp modelId="{AF873EAE-FB69-4F2B-B700-24A2060C9520}">
      <dsp:nvSpPr>
        <dsp:cNvPr id="0" name=""/>
        <dsp:cNvSpPr/>
      </dsp:nvSpPr>
      <dsp:spPr>
        <a:xfrm rot="5400000">
          <a:off x="3670628" y="997366"/>
          <a:ext cx="709544" cy="65225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  <a:cs typeface="Times New Roman" pitchFamily="18" charset="0"/>
            </a:rPr>
            <a:t>Социально-трудовая адаптация</a:t>
          </a:r>
          <a:endParaRPr lang="ru-RU" sz="2400" kern="1200" dirty="0">
            <a:latin typeface="Comic Sans MS" pitchFamily="66" charset="0"/>
            <a:cs typeface="Times New Roman" pitchFamily="18" charset="0"/>
          </a:endParaRPr>
        </a:p>
      </dsp:txBody>
      <dsp:txXfrm rot="-5400000">
        <a:off x="764125" y="3938507"/>
        <a:ext cx="6487914" cy="640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5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8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5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590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07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1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295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86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1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5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31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86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2060848"/>
            <a:ext cx="8385175" cy="2903761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b="0" i="1" dirty="0" smtClean="0">
                <a:effectLst/>
                <a:latin typeface="Monotype Corsiva" pitchFamily="66" charset="0"/>
              </a:rPr>
              <a:t/>
            </a:r>
            <a:br>
              <a:rPr lang="ru-RU" b="0" i="1" dirty="0" smtClean="0">
                <a:effectLst/>
                <a:latin typeface="Monotype Corsiva" pitchFamily="66" charset="0"/>
              </a:rPr>
            </a:br>
            <a:r>
              <a:rPr lang="ru-RU" i="1" dirty="0">
                <a:latin typeface="Monotype Corsiva" pitchFamily="66" charset="0"/>
              </a:rPr>
              <a:t/>
            </a:r>
            <a:br>
              <a:rPr lang="ru-RU" i="1" dirty="0">
                <a:latin typeface="Monotype Corsiva" pitchFamily="66" charset="0"/>
              </a:rPr>
            </a:br>
            <a:r>
              <a:rPr lang="ru-RU" i="1" dirty="0" smtClean="0">
                <a:latin typeface="Monotype Corsiva" pitchFamily="66" charset="0"/>
              </a:rPr>
              <a:t/>
            </a:r>
            <a:br>
              <a:rPr lang="ru-RU" i="1" dirty="0" smtClean="0">
                <a:latin typeface="Monotype Corsiva" pitchFamily="66" charset="0"/>
              </a:rPr>
            </a:br>
            <a:r>
              <a:rPr lang="ru-RU" sz="6000" b="0" i="1" dirty="0" smtClean="0">
                <a:effectLst/>
                <a:latin typeface="Bahnschrift Condensed" panose="020B0502040204020203" pitchFamily="34" charset="0"/>
              </a:rPr>
              <a:t>Особенности обучения детей </a:t>
            </a:r>
            <a:br>
              <a:rPr lang="ru-RU" sz="6000" b="0" i="1" dirty="0" smtClean="0">
                <a:effectLst/>
                <a:latin typeface="Bahnschrift Condensed" panose="020B0502040204020203" pitchFamily="34" charset="0"/>
              </a:rPr>
            </a:br>
            <a:r>
              <a:rPr lang="ru-RU" sz="6000" b="0" i="1" dirty="0" smtClean="0">
                <a:effectLst/>
                <a:latin typeface="Bahnschrift Condensed" panose="020B0502040204020203" pitchFamily="34" charset="0"/>
              </a:rPr>
              <a:t>с задержкой психического развития </a:t>
            </a:r>
            <a:br>
              <a:rPr lang="ru-RU" sz="6000" b="0" i="1" dirty="0" smtClean="0">
                <a:effectLst/>
                <a:latin typeface="Bahnschrift Condensed" panose="020B0502040204020203" pitchFamily="34" charset="0"/>
              </a:rPr>
            </a:br>
            <a:r>
              <a:rPr lang="ru-RU" i="1" dirty="0">
                <a:latin typeface="Bahnschrift Condensed" panose="020B0502040204020203" pitchFamily="34" charset="0"/>
              </a:rPr>
              <a:t/>
            </a:r>
            <a:br>
              <a:rPr lang="ru-RU" i="1" dirty="0">
                <a:latin typeface="Bahnschrift Condensed" panose="020B0502040204020203" pitchFamily="34" charset="0"/>
              </a:rPr>
            </a:br>
            <a:r>
              <a:rPr lang="ru-RU" i="1" dirty="0" smtClean="0">
                <a:latin typeface="Monotype Corsiva" pitchFamily="66" charset="0"/>
              </a:rPr>
              <a:t/>
            </a:r>
            <a:br>
              <a:rPr lang="ru-RU" i="1" dirty="0" smtClean="0">
                <a:latin typeface="Monotype Corsiva" pitchFamily="66" charset="0"/>
              </a:rPr>
            </a:br>
            <a:r>
              <a:rPr lang="ru-RU" i="1" dirty="0">
                <a:latin typeface="Monotype Corsiva" pitchFamily="66" charset="0"/>
              </a:rPr>
              <a:t/>
            </a:r>
            <a:br>
              <a:rPr lang="ru-RU" i="1" dirty="0">
                <a:latin typeface="Monotype Corsiva" pitchFamily="66" charset="0"/>
              </a:rPr>
            </a:br>
            <a:r>
              <a:rPr lang="ru-RU" i="1" dirty="0" smtClean="0">
                <a:latin typeface="Monotype Corsiva" pitchFamily="66" charset="0"/>
              </a:rPr>
              <a:t>                                         </a:t>
            </a:r>
            <a:r>
              <a:rPr lang="ru-RU" sz="4000" i="1" dirty="0" smtClean="0">
                <a:latin typeface="Monotype Corsiva" pitchFamily="66" charset="0"/>
              </a:rPr>
              <a:t/>
            </a:r>
            <a:br>
              <a:rPr lang="ru-RU" sz="4000" i="1" dirty="0" smtClean="0">
                <a:latin typeface="Monotype Corsiva" pitchFamily="66" charset="0"/>
              </a:rPr>
            </a:br>
            <a:r>
              <a:rPr lang="ru-RU" sz="4000" i="1" dirty="0">
                <a:latin typeface="Monotype Corsiva" pitchFamily="66" charset="0"/>
              </a:rPr>
              <a:t> </a:t>
            </a:r>
            <a:r>
              <a:rPr lang="ru-RU" sz="4000" i="1" dirty="0" smtClean="0">
                <a:latin typeface="Monotype Corsiva" pitchFamily="66" charset="0"/>
              </a:rPr>
              <a:t>                                       </a:t>
            </a:r>
            <a:br>
              <a:rPr lang="ru-RU" sz="4000" i="1" dirty="0" smtClean="0">
                <a:latin typeface="Monotype Corsiva" pitchFamily="66" charset="0"/>
              </a:rPr>
            </a:br>
            <a:endParaRPr lang="ru-RU" sz="4000" b="0" i="1" dirty="0" smtClean="0"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493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Факторы риска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Наследственность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Патология беременности или родов матери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Хронические заболевания у родителей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Неблагоприятная экологическая обстановка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Профессиональные вредности у родителей до рождения ребенка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Курение матери во время беременности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Алкоголизм родителей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Неполная семья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Неблагоприятный психологический микроклимат в семье и в школе</a:t>
            </a: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941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2924318"/>
              </p:ext>
            </p:extLst>
          </p:nvPr>
        </p:nvGraphicFramePr>
        <p:xfrm>
          <a:off x="1000100" y="1484784"/>
          <a:ext cx="728667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357313" y="285750"/>
            <a:ext cx="6572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Основные задачи коррекционно-развивающего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4017859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509120"/>
            <a:ext cx="1616968" cy="1790792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7992888" cy="100811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6666"/>
                </a:solidFill>
              </a:rPr>
              <a:t>    </a:t>
            </a:r>
            <a:r>
              <a:rPr lang="ru-RU" sz="3600" b="1" dirty="0" smtClean="0">
                <a:solidFill>
                  <a:schemeClr val="tx1"/>
                </a:solidFill>
                <a:latin typeface="Comic Sans MS" pitchFamily="66" charset="0"/>
              </a:rPr>
              <a:t>Деятельность учителя, работающего с детьми  с  ЗПР</a:t>
            </a:r>
            <a:endParaRPr lang="ru-RU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19256" cy="489654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Диагностика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уровня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развития ребенка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оставление индивидуального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образовательного маршрута </a:t>
            </a:r>
            <a:endParaRPr lang="ru-RU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Отслеживание динамики развития ребенка</a:t>
            </a:r>
            <a:endParaRPr lang="ru-RU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Взаимодействие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со специалистами и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родителями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Охрана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и укрепление соматического и психоневрологического здоровья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ребенка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Реализация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коррекционной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направленности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    учебно-воспитательного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процесса </a:t>
            </a:r>
          </a:p>
        </p:txBody>
      </p:sp>
    </p:spTree>
    <p:extLst>
      <p:ext uri="{BB962C8B-B14F-4D97-AF65-F5344CB8AC3E}">
        <p14:creationId xmlns:p14="http://schemas.microsoft.com/office/powerpoint/2010/main" val="40497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260648"/>
            <a:ext cx="7067550" cy="6334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Принципы обучения детей с ЗПР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усиление </a:t>
            </a:r>
            <a:r>
              <a:rPr lang="ru-RU" sz="2800" u="sng" dirty="0" smtClean="0">
                <a:solidFill>
                  <a:schemeClr val="tx1"/>
                </a:solidFill>
                <a:latin typeface="Comic Sans MS" pitchFamily="66" charset="0"/>
              </a:rPr>
              <a:t>практической направленности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изучаемого материала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опора на жизненный опыт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ориентация </a:t>
            </a:r>
            <a:r>
              <a:rPr lang="ru-RU" sz="2800" u="sng" dirty="0" smtClean="0">
                <a:solidFill>
                  <a:schemeClr val="tx1"/>
                </a:solidFill>
                <a:latin typeface="Comic Sans MS" pitchFamily="66" charset="0"/>
              </a:rPr>
              <a:t>на внутренние связи в содержании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изучаемого материала как в рамках одного предмета, так и между предметами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необходимость и </a:t>
            </a:r>
            <a:r>
              <a:rPr lang="ru-RU" sz="2800" u="sng" dirty="0" smtClean="0">
                <a:solidFill>
                  <a:schemeClr val="tx1"/>
                </a:solidFill>
                <a:latin typeface="Comic Sans MS" pitchFamily="66" charset="0"/>
              </a:rPr>
              <a:t>достаточность в определении объема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изученного материала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введение в содержание учебных программ </a:t>
            </a:r>
            <a:r>
              <a:rPr lang="ru-RU" sz="2800" u="sng" dirty="0" smtClean="0">
                <a:solidFill>
                  <a:schemeClr val="tx1"/>
                </a:solidFill>
                <a:latin typeface="Comic Sans MS" pitchFamily="66" charset="0"/>
              </a:rPr>
              <a:t>коррекционных разделов</a:t>
            </a:r>
            <a:endParaRPr lang="ru-RU" sz="2800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042" y="1556792"/>
            <a:ext cx="1718958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6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395287" y="917912"/>
            <a:ext cx="8497887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Подбор заданий, максимально возбуждающих активность ребенка, пробуждающие у него потребность в познавательной деятельности</a:t>
            </a:r>
          </a:p>
          <a:p>
            <a:pPr algn="just">
              <a:buFont typeface="Arial" charset="0"/>
              <a:buChar char="•"/>
            </a:pPr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Приспособление </a:t>
            </a:r>
            <a:r>
              <a:rPr lang="ru-RU" sz="2000" dirty="0">
                <a:latin typeface="Comic Sans MS" pitchFamily="66" charset="0"/>
                <a:cs typeface="Times New Roman" pitchFamily="18" charset="0"/>
              </a:rPr>
              <a:t>темпа изучения учебного материала и методов обучения к уровню развития детей с ЗПР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Индивидуальный подход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Сочетание коррекционного обучения с лечебно-оздоровительными мероприятиями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Повторное объяснение учебного материала и подбор дополнительных заданий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Постоянное использование наглядности, наводящих вопросов, аналогий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Использование многократных указаний, упражнений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Проявление большого такта со стороны учителя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Использование поощрений, повышение самооценки ребенка, укрепление в нем веры в свои силы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Поэтапное обобщение проделанной на уроке работы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Comic Sans MS" pitchFamily="66" charset="0"/>
                <a:cs typeface="Times New Roman" pitchFamily="18" charset="0"/>
              </a:rPr>
              <a:t>Использование заданий с опорой на образцы, доступных </a:t>
            </a:r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инструкций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1116013" y="188913"/>
            <a:ext cx="6769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Comic Sans MS" pitchFamily="66" charset="0"/>
                <a:cs typeface="Times New Roman" pitchFamily="18" charset="0"/>
              </a:rPr>
              <a:t>Основные подходы к организации учебного процесса для детей с ЗПР</a:t>
            </a:r>
          </a:p>
        </p:txBody>
      </p:sp>
    </p:spTree>
    <p:extLst>
      <p:ext uri="{BB962C8B-B14F-4D97-AF65-F5344CB8AC3E}">
        <p14:creationId xmlns:p14="http://schemas.microsoft.com/office/powerpoint/2010/main" val="236241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107950" y="0"/>
            <a:ext cx="9036050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ФОРМУЛА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УСПЕХА ПРИ РАБОТЕ С ДЕТЬМИ С ЗАДЕРЖКОЙ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ПСИХИЧЕСКОГО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общая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коррекционная направленность процесса обучения,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увеличение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срока обучения,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малая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наполняемость класса,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щадящий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режим,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соответствующий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учебный план,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увеличение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количества часов на трудный раздел программы,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использование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индивидуальных и групповых занятий с логопедом и психологом,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создание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положительной атмосферы на уроке,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постоянное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снижение тревожности детей, исключение иронии и выговоров,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создание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ситуации успеха, которая формирует чувство уверенности в себе, удовлетворения,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опора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на игру,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 целенаправленное </a:t>
            </a:r>
            <a:r>
              <a:rPr lang="ru-RU" sz="2000" b="1" dirty="0">
                <a:solidFill>
                  <a:srgbClr val="062723"/>
                </a:solidFill>
                <a:latin typeface="Comic Sans MS" pitchFamily="66" charset="0"/>
                <a:cs typeface="Times New Roman" pitchFamily="18" charset="0"/>
              </a:rPr>
              <a:t>стимулирование детей на уроке, возбуждение интереса.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500174"/>
            <a:ext cx="1785950" cy="113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9398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420888"/>
            <a:ext cx="67810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96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74638"/>
            <a:ext cx="7560840" cy="6334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ЗПР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err="1" smtClean="0">
                <a:solidFill>
                  <a:schemeClr val="tx1"/>
                </a:solidFill>
              </a:rPr>
              <a:t>Заде́ржка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психи́ческого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разви́тия</a:t>
            </a:r>
            <a:r>
              <a:rPr lang="ru-RU" sz="2800" b="1" dirty="0" smtClean="0">
                <a:solidFill>
                  <a:schemeClr val="tx1"/>
                </a:solidFill>
              </a:rPr>
              <a:t> -  </a:t>
            </a:r>
          </a:p>
          <a:p>
            <a:pPr marL="0" indent="0" algn="just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нарушение</a:t>
            </a:r>
            <a:r>
              <a:rPr lang="ru-RU" sz="2800" dirty="0" smtClean="0">
                <a:solidFill>
                  <a:schemeClr val="tx1"/>
                </a:solidFill>
              </a:rPr>
              <a:t> нормального </a:t>
            </a:r>
            <a:r>
              <a:rPr lang="ru-RU" sz="2800" b="1" dirty="0" smtClean="0">
                <a:solidFill>
                  <a:schemeClr val="tx1"/>
                </a:solidFill>
              </a:rPr>
              <a:t>темпа психического развития</a:t>
            </a:r>
            <a:r>
              <a:rPr lang="ru-RU" sz="2800" dirty="0" smtClean="0">
                <a:solidFill>
                  <a:schemeClr val="tx1"/>
                </a:solidFill>
              </a:rPr>
              <a:t>, когда отдельные психические функции (память, внимание, мышление, эмоционально-волевая сфера)  отстают в своём развитии </a:t>
            </a:r>
            <a:r>
              <a:rPr lang="ru-RU" sz="2800" b="1" dirty="0" smtClean="0">
                <a:solidFill>
                  <a:schemeClr val="tx1"/>
                </a:solidFill>
              </a:rPr>
              <a:t>от принятых психологических норм </a:t>
            </a:r>
            <a:r>
              <a:rPr lang="ru-RU" sz="2800" dirty="0" smtClean="0">
                <a:solidFill>
                  <a:schemeClr val="tx1"/>
                </a:solidFill>
              </a:rPr>
              <a:t>для данного возраста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509120"/>
            <a:ext cx="1738883" cy="173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2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54360" y="947629"/>
            <a:ext cx="8363272" cy="11852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Comic Sans MS" pitchFamily="66" charset="0"/>
              </a:rPr>
              <a:t>Причины</a:t>
            </a:r>
            <a:endParaRPr lang="ru-RU" sz="2400" b="1" dirty="0">
              <a:latin typeface="Comic Sans MS" pitchFamily="66" charset="0"/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медико-биологические        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социально-психологические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11663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Количество 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детей с нарушениями в развитии по статистическим данным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составляет 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от 6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до 11 %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528" y="2420888"/>
            <a:ext cx="849694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itchFamily="66" charset="0"/>
              </a:rPr>
              <a:t>Основные черты детей с ЗПР: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повышенная </a:t>
            </a:r>
            <a:r>
              <a:rPr lang="ru-RU" sz="2000" dirty="0">
                <a:latin typeface="Comic Sans MS" pitchFamily="66" charset="0"/>
              </a:rPr>
              <a:t>истощаемость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Comic Sans MS" pitchFamily="66" charset="0"/>
              </a:rPr>
              <a:t>низкая работоспособность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незрелость </a:t>
            </a:r>
            <a:r>
              <a:rPr lang="ru-RU" sz="2000" dirty="0">
                <a:latin typeface="Comic Sans MS" pitchFamily="66" charset="0"/>
              </a:rPr>
              <a:t>эмоций, воли, </a:t>
            </a:r>
            <a:r>
              <a:rPr lang="ru-RU" sz="2000" dirty="0" smtClean="0">
                <a:latin typeface="Comic Sans MS" pitchFamily="66" charset="0"/>
              </a:rPr>
              <a:t>поведения </a:t>
            </a:r>
            <a:endParaRPr lang="ru-RU" sz="20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Comic Sans MS" pitchFamily="66" charset="0"/>
              </a:rPr>
              <a:t>ограниченный запас общих сведений и </a:t>
            </a:r>
            <a:r>
              <a:rPr lang="ru-RU" sz="2000" dirty="0" smtClean="0">
                <a:latin typeface="Comic Sans MS" pitchFamily="66" charset="0"/>
              </a:rPr>
              <a:t>представлений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бедный </a:t>
            </a:r>
            <a:r>
              <a:rPr lang="ru-RU" sz="2000" dirty="0">
                <a:latin typeface="Comic Sans MS" pitchFamily="66" charset="0"/>
              </a:rPr>
              <a:t>словарный </a:t>
            </a:r>
            <a:r>
              <a:rPr lang="ru-RU" sz="2000" dirty="0" smtClean="0">
                <a:latin typeface="Comic Sans MS" pitchFamily="66" charset="0"/>
              </a:rPr>
              <a:t>запас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Comic Sans MS" pitchFamily="66" charset="0"/>
              </a:rPr>
              <a:t>в</a:t>
            </a:r>
            <a:r>
              <a:rPr lang="ru-RU" sz="2000" dirty="0" smtClean="0">
                <a:latin typeface="Comic Sans MS" pitchFamily="66" charset="0"/>
              </a:rPr>
              <a:t>осприятие </a:t>
            </a:r>
            <a:r>
              <a:rPr lang="ru-RU" sz="2000" dirty="0">
                <a:latin typeface="Comic Sans MS" pitchFamily="66" charset="0"/>
              </a:rPr>
              <a:t>характеризуется </a:t>
            </a:r>
            <a:r>
              <a:rPr lang="ru-RU" sz="2000" dirty="0" smtClean="0">
                <a:latin typeface="Comic Sans MS" pitchFamily="66" charset="0"/>
              </a:rPr>
              <a:t>замедленностью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трудности </a:t>
            </a:r>
            <a:r>
              <a:rPr lang="ru-RU" sz="2000" dirty="0">
                <a:latin typeface="Comic Sans MS" pitchFamily="66" charset="0"/>
              </a:rPr>
              <a:t>словесно-логических </a:t>
            </a:r>
            <a:r>
              <a:rPr lang="ru-RU" sz="2000" dirty="0" smtClean="0">
                <a:latin typeface="Comic Sans MS" pitchFamily="66" charset="0"/>
              </a:rPr>
              <a:t>операций </a:t>
            </a:r>
            <a:endParaRPr lang="ru-RU" sz="20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страдают </a:t>
            </a:r>
            <a:r>
              <a:rPr lang="ru-RU" sz="2000" dirty="0">
                <a:latin typeface="Comic Sans MS" pitchFamily="66" charset="0"/>
              </a:rPr>
              <a:t>все виды </a:t>
            </a:r>
            <a:r>
              <a:rPr lang="ru-RU" sz="2000" dirty="0" smtClean="0">
                <a:latin typeface="Comic Sans MS" pitchFamily="66" charset="0"/>
              </a:rPr>
              <a:t>памяти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необходим </a:t>
            </a:r>
            <a:r>
              <a:rPr lang="ru-RU" sz="2000" dirty="0">
                <a:latin typeface="Comic Sans MS" pitchFamily="66" charset="0"/>
              </a:rPr>
              <a:t>более длительный период 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   для </a:t>
            </a:r>
            <a:r>
              <a:rPr lang="ru-RU" sz="2000" dirty="0">
                <a:latin typeface="Comic Sans MS" pitchFamily="66" charset="0"/>
              </a:rPr>
              <a:t>приема и переработки </a:t>
            </a:r>
            <a:r>
              <a:rPr lang="ru-RU" sz="2000" dirty="0" smtClean="0">
                <a:latin typeface="Comic Sans MS" pitchFamily="66" charset="0"/>
              </a:rPr>
              <a:t>информации</a:t>
            </a:r>
            <a:endParaRPr lang="ru-RU" sz="2000" dirty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72" y="4149080"/>
            <a:ext cx="2304256" cy="236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01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7052785"/>
              </p:ext>
            </p:extLst>
          </p:nvPr>
        </p:nvGraphicFramePr>
        <p:xfrm>
          <a:off x="403196" y="1438275"/>
          <a:ext cx="8429684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2744" y="5301208"/>
            <a:ext cx="3939736" cy="1200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Отмечаются также различные варианты сочетания нескольких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факторов различного происхождения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313" y="0"/>
            <a:ext cx="63579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6"/>
                </a:solidFill>
                <a:latin typeface="Comic Sans MS" pitchFamily="66" charset="0"/>
                <a:cs typeface="Times New Roman" pitchFamily="18" charset="0"/>
              </a:rPr>
              <a:t>Причины задержки психического развития:</a:t>
            </a:r>
          </a:p>
        </p:txBody>
      </p:sp>
    </p:spTree>
    <p:extLst>
      <p:ext uri="{BB962C8B-B14F-4D97-AF65-F5344CB8AC3E}">
        <p14:creationId xmlns:p14="http://schemas.microsoft.com/office/powerpoint/2010/main" val="3947826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68818885"/>
              </p:ext>
            </p:extLst>
          </p:nvPr>
        </p:nvGraphicFramePr>
        <p:xfrm>
          <a:off x="785786" y="857232"/>
          <a:ext cx="7786742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1632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57499202"/>
              </p:ext>
            </p:extLst>
          </p:nvPr>
        </p:nvGraphicFramePr>
        <p:xfrm>
          <a:off x="857224" y="928670"/>
          <a:ext cx="785818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507518" y="248274"/>
            <a:ext cx="8215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dirty="0">
                <a:latin typeface="Comic Sans MS" pitchFamily="66" charset="0"/>
                <a:cs typeface="Times New Roman" pitchFamily="18" charset="0"/>
              </a:rPr>
              <a:t>ЗПР конституционального происхождения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47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48201256"/>
              </p:ext>
            </p:extLst>
          </p:nvPr>
        </p:nvGraphicFramePr>
        <p:xfrm>
          <a:off x="428596" y="1142984"/>
          <a:ext cx="821537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571604" y="214289"/>
            <a:ext cx="607218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  <a:cs typeface="Times New Roman" pitchFamily="18" charset="0"/>
              </a:rPr>
              <a:t>ЗПР </a:t>
            </a:r>
            <a:r>
              <a:rPr lang="ru-RU" sz="3200" dirty="0" err="1" smtClean="0">
                <a:latin typeface="Comic Sans MS" pitchFamily="66" charset="0"/>
                <a:cs typeface="Times New Roman" pitchFamily="18" charset="0"/>
              </a:rPr>
              <a:t>самотогенного</a:t>
            </a:r>
            <a:endParaRPr lang="ru-RU" sz="3200" dirty="0"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Comic Sans MS" pitchFamily="66" charset="0"/>
                <a:cs typeface="Times New Roman" pitchFamily="18" charset="0"/>
              </a:rPr>
              <a:t>происхождения</a:t>
            </a:r>
            <a:endParaRPr lang="ru-RU" sz="3200" dirty="0">
              <a:latin typeface="Comic Sans MS" pitchFamily="66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3493080" y="4214813"/>
            <a:ext cx="407193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Comic Sans MS" pitchFamily="66" charset="0"/>
                <a:cs typeface="Times New Roman" pitchFamily="18" charset="0"/>
              </a:rPr>
              <a:t>Врождённые и приобретенные пороки развития соматической сферы (например, сердце);</a:t>
            </a: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79173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23632191"/>
              </p:ext>
            </p:extLst>
          </p:nvPr>
        </p:nvGraphicFramePr>
        <p:xfrm>
          <a:off x="571472" y="1071546"/>
          <a:ext cx="800105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643063" y="428625"/>
            <a:ext cx="65722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  <a:cs typeface="Times New Roman" pitchFamily="18" charset="0"/>
              </a:rPr>
              <a:t>ЗПР психогенного происхождения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52905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46389006"/>
              </p:ext>
            </p:extLst>
          </p:nvPr>
        </p:nvGraphicFramePr>
        <p:xfrm>
          <a:off x="642910" y="1142984"/>
          <a:ext cx="785818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571500" y="357188"/>
            <a:ext cx="7929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  <a:cs typeface="Times New Roman" pitchFamily="18" charset="0"/>
              </a:rPr>
              <a:t>ЗПР </a:t>
            </a:r>
            <a:r>
              <a:rPr lang="ru-RU" sz="3200" dirty="0" err="1">
                <a:latin typeface="Comic Sans MS" pitchFamily="66" charset="0"/>
                <a:cs typeface="Times New Roman" pitchFamily="18" charset="0"/>
              </a:rPr>
              <a:t>церебрально</a:t>
            </a:r>
            <a:r>
              <a:rPr lang="ru-RU" sz="3200" dirty="0">
                <a:latin typeface="Comic Sans MS" pitchFamily="66" charset="0"/>
                <a:cs typeface="Times New Roman" pitchFamily="18" charset="0"/>
              </a:rPr>
              <a:t> – органического происхождения</a:t>
            </a:r>
          </a:p>
        </p:txBody>
      </p:sp>
    </p:spTree>
    <p:extLst>
      <p:ext uri="{BB962C8B-B14F-4D97-AF65-F5344CB8AC3E}">
        <p14:creationId xmlns:p14="http://schemas.microsoft.com/office/powerpoint/2010/main" val="1166303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84</TotalTime>
  <Words>739</Words>
  <Application>Microsoft Office PowerPoint</Application>
  <PresentationFormat>Экран (4:3)</PresentationFormat>
  <Paragraphs>120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Bahnschrift Condensed</vt:lpstr>
      <vt:lpstr>Calibri</vt:lpstr>
      <vt:lpstr>Comic Sans MS</vt:lpstr>
      <vt:lpstr>Monotype Corsiva</vt:lpstr>
      <vt:lpstr>Times New Roman</vt:lpstr>
      <vt:lpstr>Wingdings</vt:lpstr>
      <vt:lpstr>La mente</vt:lpstr>
      <vt:lpstr>   Особенности обучения детей  с задержкой психического развития                                                                                        </vt:lpstr>
      <vt:lpstr>ЗПР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Факторы риска</vt:lpstr>
      <vt:lpstr>Презентация PowerPoint</vt:lpstr>
      <vt:lpstr>    Деятельность учителя, работающего с детьми  с  ЗПР</vt:lpstr>
      <vt:lpstr>Принципы обучения детей с ЗПР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обучения детей  с задержкой психического развития в классах коррекции.</dc:title>
  <dc:creator>User</dc:creator>
  <cp:lastModifiedBy>Пользователь Windows</cp:lastModifiedBy>
  <cp:revision>13</cp:revision>
  <dcterms:created xsi:type="dcterms:W3CDTF">2016-04-11T07:30:35Z</dcterms:created>
  <dcterms:modified xsi:type="dcterms:W3CDTF">2021-10-18T02:54:30Z</dcterms:modified>
</cp:coreProperties>
</file>