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5" r:id="rId5"/>
    <p:sldId id="263" r:id="rId6"/>
    <p:sldId id="264" r:id="rId7"/>
    <p:sldId id="266" r:id="rId8"/>
    <p:sldId id="268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10" Type="http://schemas.openxmlformats.org/officeDocument/2006/relationships/image" Target="../media/image8.jpeg"/><Relationship Id="rId4" Type="http://schemas.openxmlformats.org/officeDocument/2006/relationships/image" Target="../media/image21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376264"/>
          </a:xfr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Дифференциация звуков</a:t>
            </a:r>
            <a:r>
              <a:rPr lang="en-US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ж-з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словах, словосочетаниях и предложениях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3275856" y="3861048"/>
            <a:ext cx="2592288" cy="2520280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</a:p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ГБОУ школа №922</a:t>
            </a:r>
          </a:p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г. Москвы</a:t>
            </a:r>
          </a:p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Фадеева Ю.М.</a:t>
            </a:r>
          </a:p>
          <a:p>
            <a:endParaRPr lang="ru-RU" sz="8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Школа\Desktop\т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96136" y="3111129"/>
            <a:ext cx="2880320" cy="3746871"/>
          </a:xfrm>
          <a:prstGeom prst="rect">
            <a:avLst/>
          </a:prstGeom>
          <a:noFill/>
        </p:spPr>
      </p:pic>
      <p:pic>
        <p:nvPicPr>
          <p:cNvPr id="1027" name="Picture 3" descr="C:\Users\Школа\Desktop\зз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861048"/>
            <a:ext cx="356233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Запишите предложения в тетрадь, подчеркните  буквы </a:t>
            </a:r>
            <a:r>
              <a:rPr lang="ru-RU" sz="3600" b="1" i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3600" b="1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03648" y="1772816"/>
            <a:ext cx="7283152" cy="43533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Ли</a:t>
            </a: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ы новая пи</a:t>
            </a:r>
            <a:r>
              <a:rPr lang="ru-RU" sz="4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ама.</a:t>
            </a:r>
          </a:p>
          <a:p>
            <a:pPr>
              <a:buNone/>
            </a:pP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оя купила </a:t>
            </a: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онт.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лесу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ил ё</a:t>
            </a:r>
            <a:r>
              <a:rPr lang="ru-RU" sz="4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ик.</a:t>
            </a:r>
          </a:p>
          <a:p>
            <a:pPr>
              <a:buNone/>
            </a:pPr>
            <a:r>
              <a:rPr lang="ru-RU" sz="4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ора кормит ко</a:t>
            </a: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у.</a:t>
            </a:r>
          </a:p>
          <a:p>
            <a:pPr>
              <a:buNone/>
            </a:pP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текст, заменяя значки буквами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Ли    а    бегала  по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и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аболела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   Ли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был     ар.   Мама   вы    вала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урного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врача.   Врач   велел    Ли    е  </a:t>
            </a:r>
          </a:p>
          <a:p>
            <a:pPr>
              <a:buNone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   Мама   уха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ивала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а  Ли    ой.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- «Ж»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«З»        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691680" y="1772816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763688" y="2348880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588224" y="2348880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020272" y="2924944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868144" y="3501008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236296" y="3501008"/>
            <a:ext cx="357190" cy="28575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4932040" y="1772816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707904" y="2348880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372200" y="1772816"/>
            <a:ext cx="357190" cy="288032"/>
          </a:xfrm>
          <a:prstGeom prst="triangle">
            <a:avLst>
              <a:gd name="adj" fmla="val 519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2996952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971600" y="3573016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283968" y="3573016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508104" y="5661248"/>
            <a:ext cx="648072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5580112" y="4941168"/>
            <a:ext cx="432048" cy="5040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Школа\Desktop\г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05064"/>
            <a:ext cx="2774869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6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4903616" cy="45568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Характеристика звука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а\Desktop\ссс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196752"/>
            <a:ext cx="7056784" cy="4935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картинка лишняя? Почему?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6" descr="C:\Users\Школа\Desktop\жу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077072"/>
            <a:ext cx="1634343" cy="192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5" descr="C:\Users\Школа\Desktop\жжж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124744"/>
            <a:ext cx="2155594" cy="2088232"/>
          </a:xfrm>
          <a:prstGeom prst="rect">
            <a:avLst/>
          </a:prstGeom>
          <a:noFill/>
        </p:spPr>
      </p:pic>
      <p:pic>
        <p:nvPicPr>
          <p:cNvPr id="17" name="Picture 3" descr="C:\Users\Школа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340768"/>
            <a:ext cx="1728192" cy="1775540"/>
          </a:xfrm>
          <a:prstGeom prst="rect">
            <a:avLst/>
          </a:prstGeom>
          <a:noFill/>
        </p:spPr>
      </p:pic>
      <p:pic>
        <p:nvPicPr>
          <p:cNvPr id="2050" name="Picture 2" descr="C:\Users\Школа\Desktop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556792"/>
            <a:ext cx="1995047" cy="169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C:\Documents and Settings\Миса\Рабочий стол\з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221088"/>
            <a:ext cx="1823915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C:\Users\Школа\Desktop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1628800"/>
            <a:ext cx="2016224" cy="1399012"/>
          </a:xfrm>
          <a:prstGeom prst="rect">
            <a:avLst/>
          </a:prstGeom>
          <a:noFill/>
        </p:spPr>
      </p:pic>
      <p:pic>
        <p:nvPicPr>
          <p:cNvPr id="2051" name="Picture 3" descr="C:\Users\Школа\Desktop\rose-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3789040"/>
            <a:ext cx="1591641" cy="2088232"/>
          </a:xfrm>
          <a:prstGeom prst="rect">
            <a:avLst/>
          </a:prstGeom>
          <a:noFill/>
        </p:spPr>
      </p:pic>
      <p:pic>
        <p:nvPicPr>
          <p:cNvPr id="2052" name="Picture 4" descr="C:\Users\Школа\Desktop\image01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4149080"/>
            <a:ext cx="2554495" cy="167525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699792" y="3212976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а б о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15816" y="6165304"/>
            <a:ext cx="1224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ж у к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Закончите слово, добавляя слог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зы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Миса\Рабочий стол\а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222675"/>
            <a:ext cx="1944216" cy="1270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827584" y="1268760"/>
            <a:ext cx="18002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арбу-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е-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ко-</a:t>
            </a:r>
          </a:p>
          <a:p>
            <a:pPr>
              <a:buNone/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мор-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но-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а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08920"/>
            <a:ext cx="1896352" cy="142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Школа\Desktop\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509120"/>
            <a:ext cx="195961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Школа\Desktop\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1" y="2694882"/>
            <a:ext cx="2088232" cy="1527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Школа\Desktop\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1196752"/>
            <a:ext cx="1872208" cy="1391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Школа\Desktop\5160acaec3a5f7cf877b3c5846b3aed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509120"/>
            <a:ext cx="1728192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Школа\Desktop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748464" cy="64398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Соедините одинаковые по цвету слоги. Какие слова получились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71800" y="1268760"/>
            <a:ext cx="1584176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пиро</a:t>
            </a:r>
            <a:endParaRPr lang="ru-RU" sz="4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берё</a:t>
            </a: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меду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>
              <a:buNone/>
            </a:pPr>
            <a:endParaRPr lang="ru-RU" sz="3200" b="1" dirty="0" smtClean="0">
              <a:solidFill>
                <a:srgbClr val="33CCFF"/>
              </a:solidFill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268760"/>
            <a:ext cx="1296144" cy="44644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>
              <a:buNone/>
            </a:pP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зор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жар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373042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Золушке   навести порядок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4149080"/>
            <a:ext cx="2808312" cy="24482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Ж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жилет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пружина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лыжи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флажок</a:t>
            </a:r>
          </a:p>
          <a:p>
            <a:pPr algn="ctr">
              <a:buNone/>
            </a:pPr>
            <a:endParaRPr lang="ru-RU" sz="3600" b="1" i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4149080"/>
            <a:ext cx="3312368" cy="24482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З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заколки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зонт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замок</a:t>
            </a:r>
          </a:p>
          <a:p>
            <a:pPr algn="ctr">
              <a:buNone/>
            </a:pP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ваза</a:t>
            </a:r>
          </a:p>
          <a:p>
            <a:pPr algn="ctr">
              <a:buNone/>
            </a:pP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Школа\Desktop\ippp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476671"/>
            <a:ext cx="1872209" cy="3424773"/>
          </a:xfrm>
          <a:prstGeom prst="rect">
            <a:avLst/>
          </a:prstGeom>
          <a:noFill/>
        </p:spPr>
      </p:pic>
      <p:pic>
        <p:nvPicPr>
          <p:cNvPr id="1028" name="Picture 4" descr="C:\Users\Школа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289" y="2760679"/>
            <a:ext cx="1152128" cy="1152128"/>
          </a:xfrm>
          <a:prstGeom prst="rect">
            <a:avLst/>
          </a:prstGeom>
          <a:noFill/>
        </p:spPr>
      </p:pic>
      <p:pic>
        <p:nvPicPr>
          <p:cNvPr id="1029" name="Picture 5" descr="C:\Users\Школа\Desktop\ее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6712" y="423768"/>
            <a:ext cx="1164871" cy="1389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Школа\Desktop\88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9902" y="294701"/>
            <a:ext cx="1440160" cy="1141320"/>
          </a:xfrm>
          <a:prstGeom prst="rect">
            <a:avLst/>
          </a:prstGeom>
          <a:noFill/>
        </p:spPr>
      </p:pic>
      <p:pic>
        <p:nvPicPr>
          <p:cNvPr id="6" name="Picture 3" descr="C:\Users\Школа\Desktop\22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0" y="395622"/>
            <a:ext cx="1492610" cy="1305186"/>
          </a:xfrm>
          <a:prstGeom prst="rect">
            <a:avLst/>
          </a:prstGeom>
          <a:noFill/>
        </p:spPr>
      </p:pic>
      <p:pic>
        <p:nvPicPr>
          <p:cNvPr id="7" name="Picture 4" descr="C:\Users\Школа\Desktop\1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5956" y="2732780"/>
            <a:ext cx="955627" cy="1272284"/>
          </a:xfrm>
          <a:prstGeom prst="rect">
            <a:avLst/>
          </a:prstGeom>
          <a:noFill/>
        </p:spPr>
      </p:pic>
      <p:pic>
        <p:nvPicPr>
          <p:cNvPr id="8" name="Picture 5" descr="C:\Users\Школа\Desktop\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0131" y="571925"/>
            <a:ext cx="1486207" cy="864096"/>
          </a:xfrm>
          <a:prstGeom prst="rect">
            <a:avLst/>
          </a:prstGeom>
          <a:noFill/>
        </p:spPr>
      </p:pic>
      <p:pic>
        <p:nvPicPr>
          <p:cNvPr id="1030" name="Picture 6" descr="C:\Users\Школа\Desktop\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9772" y="2608972"/>
            <a:ext cx="1944216" cy="1349047"/>
          </a:xfrm>
          <a:prstGeom prst="rect">
            <a:avLst/>
          </a:prstGeom>
          <a:noFill/>
        </p:spPr>
      </p:pic>
      <p:pic>
        <p:nvPicPr>
          <p:cNvPr id="14" name="Picture 6" descr="C:\Documents and Settings\Миса\Рабочий стол\з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69298" y="2366280"/>
            <a:ext cx="1459132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Подберите подходящие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слова-действия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Что делают животные?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а\Desktop\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244913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56176" y="1556792"/>
            <a:ext cx="2736304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лазают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бежит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лежат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дрожит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Школа\Desktop\з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0374" y="4077072"/>
            <a:ext cx="253664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Школа\Desktop\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00808"/>
            <a:ext cx="2677527" cy="1753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Школа\Desktop\шш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620" y="4077072"/>
            <a:ext cx="2661551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Школа\Desktop\Y2YtMDc3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013176"/>
            <a:ext cx="2232248" cy="1648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Запишите предложения, вставьте подходящие буквы (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1844824"/>
            <a:ext cx="7427168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аяц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дро</a:t>
            </a:r>
            <a:r>
              <a:rPr lang="ru-RU" sz="4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Мор</a:t>
            </a:r>
            <a:r>
              <a:rPr lang="ru-RU" sz="4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4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Медве</a:t>
            </a:r>
            <a:r>
              <a:rPr lang="ru-RU" sz="4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ата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4400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ают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ебра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4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476672"/>
            <a:ext cx="8176422" cy="1152128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1772816"/>
            <a:ext cx="5544616" cy="42484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Лизы новая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пизама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Зоя купила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жонт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лесу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жил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ёзык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Жора кормит кожу.</a:t>
            </a:r>
          </a:p>
          <a:p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714448" y="6093296"/>
            <a:ext cx="7429552" cy="4789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i="1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   </a:t>
            </a:r>
            <a:endParaRPr lang="ru-RU" sz="28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724128" y="2060848"/>
            <a:ext cx="2160240" cy="36724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ама</a:t>
            </a:r>
          </a:p>
          <a:p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онт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ик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500034" y="476672"/>
            <a:ext cx="8643966" cy="11521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Найдите ошибки, которые допустил Незнайка и  исправьте  их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Школа\Desktop\neznay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365104"/>
            <a:ext cx="2123728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247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Дифференциация звуков «ж-з»  в словах, словосочетаниях и предложениях </vt:lpstr>
      <vt:lpstr>Характеристика звука</vt:lpstr>
      <vt:lpstr>Какая картинка лишняя? Почему? </vt:lpstr>
      <vt:lpstr>Закончите слово, добавляя слог жи или зы</vt:lpstr>
      <vt:lpstr>Соедините одинаковые по цвету слоги. Какие слова получились?</vt:lpstr>
      <vt:lpstr>Помоги  Золушке   навести порядок</vt:lpstr>
      <vt:lpstr>Подберите подходящие  слова-действия . Что делают животные?</vt:lpstr>
      <vt:lpstr>Запишите предложения, вставьте подходящие буквы (Ж-З) </vt:lpstr>
      <vt:lpstr>Презентация PowerPoint</vt:lpstr>
      <vt:lpstr>Запишите предложения в тетрадь, подчеркните  буквы з - ж</vt:lpstr>
      <vt:lpstr>Прочитайте текст, заменяя значки буквами 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Алексеевна</dc:creator>
  <cp:lastModifiedBy>Юлия Фадеева</cp:lastModifiedBy>
  <cp:revision>12</cp:revision>
  <dcterms:created xsi:type="dcterms:W3CDTF">2020-04-14T09:30:11Z</dcterms:created>
  <dcterms:modified xsi:type="dcterms:W3CDTF">2021-03-25T23:24:54Z</dcterms:modified>
</cp:coreProperties>
</file>