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  <p:sldId id="257" r:id="rId3"/>
    <p:sldId id="259" r:id="rId4"/>
    <p:sldId id="256" r:id="rId5"/>
    <p:sldId id="265" r:id="rId6"/>
    <p:sldId id="260" r:id="rId7"/>
    <p:sldId id="261" r:id="rId8"/>
    <p:sldId id="262" r:id="rId9"/>
    <p:sldId id="258" r:id="rId10"/>
    <p:sldId id="263" r:id="rId11"/>
    <p:sldId id="267" r:id="rId12"/>
    <p:sldId id="268" r:id="rId13"/>
    <p:sldId id="269" r:id="rId14"/>
    <p:sldId id="270" r:id="rId15"/>
    <p:sldId id="271" r:id="rId16"/>
    <p:sldId id="272" r:id="rId17"/>
    <p:sldId id="266" r:id="rId1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9" d="100"/>
          <a:sy n="109" d="100"/>
        </p:scale>
        <p:origin x="636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461185-3ADB-4C65-8401-46DF8CD9B052}" type="datetimeFigureOut">
              <a:rPr lang="ru-RU" smtClean="0"/>
              <a:t>18.10.2021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3DD271-3BD5-4F1B-9DB0-CD51D97F3F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14851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461185-3ADB-4C65-8401-46DF8CD9B052}" type="datetimeFigureOut">
              <a:rPr lang="ru-RU" smtClean="0"/>
              <a:t>18.10.2021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3DD271-3BD5-4F1B-9DB0-CD51D97F3F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86507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461185-3ADB-4C65-8401-46DF8CD9B052}" type="datetimeFigureOut">
              <a:rPr lang="ru-RU" smtClean="0"/>
              <a:t>18.10.2021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3DD271-3BD5-4F1B-9DB0-CD51D97F3F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81015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461185-3ADB-4C65-8401-46DF8CD9B052}" type="datetimeFigureOut">
              <a:rPr lang="ru-RU" smtClean="0"/>
              <a:t>18.10.2021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3DD271-3BD5-4F1B-9DB0-CD51D97F3F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64771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461185-3ADB-4C65-8401-46DF8CD9B052}" type="datetimeFigureOut">
              <a:rPr lang="ru-RU" smtClean="0"/>
              <a:t>18.10.2021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3DD271-3BD5-4F1B-9DB0-CD51D97F3F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42945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461185-3ADB-4C65-8401-46DF8CD9B052}" type="datetimeFigureOut">
              <a:rPr lang="ru-RU" smtClean="0"/>
              <a:t>18.10.2021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3DD271-3BD5-4F1B-9DB0-CD51D97F3F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51538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461185-3ADB-4C65-8401-46DF8CD9B052}" type="datetimeFigureOut">
              <a:rPr lang="ru-RU" smtClean="0"/>
              <a:t>18.10.2021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3DD271-3BD5-4F1B-9DB0-CD51D97F3F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527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461185-3ADB-4C65-8401-46DF8CD9B052}" type="datetimeFigureOut">
              <a:rPr lang="ru-RU" smtClean="0"/>
              <a:t>18.10.2021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3DD271-3BD5-4F1B-9DB0-CD51D97F3F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28148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461185-3ADB-4C65-8401-46DF8CD9B052}" type="datetimeFigureOut">
              <a:rPr lang="ru-RU" smtClean="0"/>
              <a:t>18.10.2021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3DD271-3BD5-4F1B-9DB0-CD51D97F3F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03719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461185-3ADB-4C65-8401-46DF8CD9B052}" type="datetimeFigureOut">
              <a:rPr lang="ru-RU" smtClean="0"/>
              <a:t>18.10.2021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3DD271-3BD5-4F1B-9DB0-CD51D97F3F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92271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461185-3ADB-4C65-8401-46DF8CD9B052}" type="datetimeFigureOut">
              <a:rPr lang="ru-RU" smtClean="0"/>
              <a:t>18.10.2021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3DD271-3BD5-4F1B-9DB0-CD51D97F3F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46758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461185-3ADB-4C65-8401-46DF8CD9B052}" type="datetimeFigureOut">
              <a:rPr lang="ru-RU" smtClean="0"/>
              <a:t>18.10.2021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3DD271-3BD5-4F1B-9DB0-CD51D97F3F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26185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jp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8.jpg"/><Relationship Id="rId4" Type="http://schemas.openxmlformats.org/officeDocument/2006/relationships/image" Target="../media/image27.jp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jpg"/><Relationship Id="rId4" Type="http://schemas.openxmlformats.org/officeDocument/2006/relationships/image" Target="../media/image10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jpg"/><Relationship Id="rId5" Type="http://schemas.openxmlformats.org/officeDocument/2006/relationships/image" Target="../media/image14.jpg"/><Relationship Id="rId4" Type="http://schemas.openxmlformats.org/officeDocument/2006/relationships/image" Target="../media/image13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46" y="0"/>
            <a:ext cx="12192000" cy="6858000"/>
          </a:xfrm>
          <a:prstGeom prst="rect">
            <a:avLst/>
          </a:prstGeom>
        </p:spPr>
      </p:pic>
      <p:sp>
        <p:nvSpPr>
          <p:cNvPr id="3" name="Овал 2"/>
          <p:cNvSpPr/>
          <p:nvPr/>
        </p:nvSpPr>
        <p:spPr>
          <a:xfrm>
            <a:off x="3015761" y="545123"/>
            <a:ext cx="5715000" cy="1248507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solidFill>
                  <a:srgbClr val="0070C0"/>
                </a:solidFill>
                <a:latin typeface="Monotype Corsiva" panose="03010101010201010101" pitchFamily="66" charset="0"/>
              </a:rPr>
              <a:t>Декупаж</a:t>
            </a:r>
            <a:endParaRPr lang="ru-RU" sz="4400" dirty="0">
              <a:solidFill>
                <a:srgbClr val="0070C0"/>
              </a:solidFill>
              <a:latin typeface="Monotype Corsiva" panose="03010101010201010101" pitchFamily="66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1204" y="2224453"/>
            <a:ext cx="5619750" cy="42148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236498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4931" y="1257769"/>
            <a:ext cx="5134708" cy="344025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bg1">
                <a:lumMod val="5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2538" y="1257769"/>
            <a:ext cx="5392616" cy="404446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bg1">
                <a:lumMod val="5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07689887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46"/>
            <a:ext cx="12192000" cy="685800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32185" y="756139"/>
            <a:ext cx="7033846" cy="52753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847267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431" y="456741"/>
            <a:ext cx="6453554" cy="4276451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248" r="18299"/>
          <a:stretch/>
        </p:blipFill>
        <p:spPr>
          <a:xfrm>
            <a:off x="6840416" y="786105"/>
            <a:ext cx="4932484" cy="51043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245112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5001" y="620590"/>
            <a:ext cx="8003930" cy="532870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bg2">
                <a:lumMod val="75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69710281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62250" y="604837"/>
            <a:ext cx="6667500" cy="564832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bg2">
                <a:lumMod val="75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17239939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4292" y="727563"/>
            <a:ext cx="7646377" cy="573478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bg2">
                <a:lumMod val="75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46045396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9692" y="378802"/>
            <a:ext cx="4578353" cy="284954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bg2">
                <a:lumMod val="75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0783" y="827210"/>
            <a:ext cx="6191250" cy="463867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bg2">
                <a:lumMod val="75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313" b="12604"/>
          <a:stretch/>
        </p:blipFill>
        <p:spPr>
          <a:xfrm>
            <a:off x="6915516" y="3667178"/>
            <a:ext cx="4953000" cy="275199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bg2">
                <a:lumMod val="75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98298019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23133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646483" y="4213860"/>
            <a:ext cx="7218485" cy="229479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rgbClr val="7030A0"/>
                </a:solidFill>
                <a:latin typeface="Monotype Corsiva" panose="03010101010201010101" pitchFamily="66" charset="0"/>
              </a:rPr>
              <a:t>Декупаж - техника </a:t>
            </a:r>
            <a:r>
              <a:rPr lang="ru-RU" sz="2400" dirty="0">
                <a:solidFill>
                  <a:srgbClr val="7030A0"/>
                </a:solidFill>
                <a:latin typeface="Monotype Corsiva" panose="03010101010201010101" pitchFamily="66" charset="0"/>
              </a:rPr>
              <a:t>декорирования различных предметов, основанная на присоединении рисунка, картины или орнамента (обычно вырезанного) к предмету и далее покрытии полученной композиции лаком ради </a:t>
            </a:r>
            <a:r>
              <a:rPr lang="ru-RU" sz="2400" dirty="0" smtClean="0">
                <a:solidFill>
                  <a:srgbClr val="7030A0"/>
                </a:solidFill>
                <a:latin typeface="Monotype Corsiva" panose="03010101010201010101" pitchFamily="66" charset="0"/>
              </a:rPr>
              <a:t>сохранности.</a:t>
            </a:r>
            <a:endParaRPr lang="ru-RU" sz="2400" dirty="0">
              <a:solidFill>
                <a:srgbClr val="7030A0"/>
              </a:solidFill>
              <a:latin typeface="Monotype Corsiva" panose="03010101010201010101" pitchFamily="66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173" r="8403"/>
          <a:stretch/>
        </p:blipFill>
        <p:spPr>
          <a:xfrm>
            <a:off x="3418742" y="236051"/>
            <a:ext cx="5354516" cy="374175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bg1">
                <a:lumMod val="75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4811789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481" y="546570"/>
            <a:ext cx="5767754" cy="434744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bg1">
                <a:lumMod val="75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508"/>
          <a:stretch/>
        </p:blipFill>
        <p:spPr>
          <a:xfrm>
            <a:off x="6954716" y="621130"/>
            <a:ext cx="4841630" cy="419832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bg1">
                <a:lumMod val="75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4585161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99285" y="2916623"/>
            <a:ext cx="5615354" cy="3331777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2356" y="751318"/>
            <a:ext cx="5308507" cy="35217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81095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6984" y="521348"/>
            <a:ext cx="9013447" cy="599375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bg1">
                <a:lumMod val="5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8470365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707" r="19575"/>
          <a:stretch/>
        </p:blipFill>
        <p:spPr>
          <a:xfrm>
            <a:off x="8057051" y="1409183"/>
            <a:ext cx="3719146" cy="471609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bg1">
                <a:lumMod val="75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34" r="16495"/>
          <a:stretch/>
        </p:blipFill>
        <p:spPr>
          <a:xfrm>
            <a:off x="4028525" y="427405"/>
            <a:ext cx="3824654" cy="423539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bg1">
                <a:lumMod val="75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101" t="3974" r="23441"/>
          <a:stretch/>
        </p:blipFill>
        <p:spPr>
          <a:xfrm>
            <a:off x="359019" y="1409183"/>
            <a:ext cx="3465635" cy="449871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bg1">
                <a:lumMod val="75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8777640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781" t="9873" r="22423" b="4615"/>
          <a:stretch/>
        </p:blipFill>
        <p:spPr>
          <a:xfrm>
            <a:off x="8403845" y="482338"/>
            <a:ext cx="3279912" cy="377189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bg1">
                <a:lumMod val="5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178" y="484618"/>
            <a:ext cx="2514967" cy="447105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bg1">
                <a:lumMod val="75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68051" y="171891"/>
            <a:ext cx="2688888" cy="288145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bg1">
                <a:lumMod val="5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16672" y="3243811"/>
            <a:ext cx="4561009" cy="342371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bg1">
                <a:lumMod val="5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84329456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1485" y="605130"/>
            <a:ext cx="10407162" cy="546376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bg1">
                <a:lumMod val="5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10151550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0812" y="876300"/>
            <a:ext cx="6810375" cy="5105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121102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153</TotalTime>
  <Words>31</Words>
  <Application>Microsoft Office PowerPoint</Application>
  <PresentationFormat>Широкоэкранный</PresentationFormat>
  <Paragraphs>2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2" baseType="lpstr">
      <vt:lpstr>Arial</vt:lpstr>
      <vt:lpstr>Calibri</vt:lpstr>
      <vt:lpstr>Calibri Light</vt:lpstr>
      <vt:lpstr>Monotype Corsiva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19</cp:revision>
  <dcterms:created xsi:type="dcterms:W3CDTF">2020-01-29T05:21:41Z</dcterms:created>
  <dcterms:modified xsi:type="dcterms:W3CDTF">2021-10-18T06:16:34Z</dcterms:modified>
</cp:coreProperties>
</file>