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58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88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72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7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75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82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8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097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19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67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4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6FE78-0279-4867-9C51-CF1676485269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67DDC-6BB5-4263-9938-3A4845124A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41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«Колымские рассказы»: своеобразие раскрытия лагерной темы.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Практическая работа по рассказу «Шоковая терапия»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63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Приемы разоблачения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Первым будет </a:t>
            </a:r>
            <a:r>
              <a:rPr lang="ru-RU" dirty="0" err="1"/>
              <a:t>рауш</a:t>
            </a:r>
            <a:r>
              <a:rPr lang="ru-RU" dirty="0"/>
              <a:t>-наркоз, о котором вы позабыли, Сергей Федорович, – сказал он с торжеством, поворачиваясь в сторону хирурга. – Это надо было сделать сразу. А уж если и </a:t>
            </a:r>
            <a:r>
              <a:rPr lang="ru-RU" dirty="0" err="1"/>
              <a:t>рауш</a:t>
            </a:r>
            <a:r>
              <a:rPr lang="ru-RU" dirty="0"/>
              <a:t> ничего не даст, тогда... – Петр Иванович развел руками, – тогда </a:t>
            </a:r>
            <a:r>
              <a:rPr lang="ru-RU" dirty="0">
                <a:solidFill>
                  <a:srgbClr val="FF0000"/>
                </a:solidFill>
              </a:rPr>
              <a:t>шоковая терапия. </a:t>
            </a:r>
            <a:r>
              <a:rPr lang="ru-RU" dirty="0"/>
              <a:t>Это </a:t>
            </a:r>
            <a:r>
              <a:rPr lang="ru-RU" dirty="0">
                <a:solidFill>
                  <a:srgbClr val="FF0000"/>
                </a:solidFill>
              </a:rPr>
              <a:t>занятная вещь</a:t>
            </a:r>
            <a:r>
              <a:rPr lang="ru-RU" dirty="0"/>
              <a:t>, уверяю вас.</a:t>
            </a:r>
          </a:p>
          <a:p>
            <a:pPr marL="0" indent="0">
              <a:buNone/>
            </a:pPr>
            <a:r>
              <a:rPr lang="ru-RU" dirty="0"/>
              <a:t>– </a:t>
            </a:r>
            <a:r>
              <a:rPr lang="ru-RU" dirty="0">
                <a:solidFill>
                  <a:srgbClr val="FF0000"/>
                </a:solidFill>
              </a:rPr>
              <a:t>Не слишком ли</a:t>
            </a:r>
            <a:r>
              <a:rPr lang="ru-RU" dirty="0"/>
              <a:t>? – сказала Александра Сергеевна, заведующая самым большим отделением больницы – туберкулезным, полная, грузная женщина, недавно приехавшая с материка.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875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Приемы разоблачения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Рауш</a:t>
            </a:r>
            <a:r>
              <a:rPr lang="ru-RU" dirty="0"/>
              <a:t>-наркоз – это оглушающий эфирный наркоз кратковременного действия. Больной засыпает на пятнадцать – двадцать минут, и за это время хирург должен успеть вправить вывих, ампутировать палец или вскрыть какой-нибудь болезненный нарыв.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При шоковой терапии вводится в кровь больного доза камфорного масла в количестве, в несколько раз превышающей дозу того же лекарства, когда его вводят подкожным уколом для поддержания сердечной деятельности тяжелобольных. Действие ее приводит к внезапному приступу, подобному приступу буйного сумасшествия или эпилептическому припадку. Под ударом </a:t>
            </a:r>
            <a:r>
              <a:rPr lang="ru-RU" dirty="0" err="1"/>
              <a:t>камфоры</a:t>
            </a:r>
            <a:r>
              <a:rPr lang="ru-RU" dirty="0"/>
              <a:t> резко повышается вся мышечная деятельность, все двигательные силы человека. Мышцы приходят в напряжение небывалое, и сила больного, потерявшего сознание, удесятеряется. Приступ длится несколько минут.</a:t>
            </a:r>
          </a:p>
        </p:txBody>
      </p:sp>
    </p:spTree>
    <p:extLst>
      <p:ext uri="{BB962C8B-B14F-4D97-AF65-F5344CB8AC3E}">
        <p14:creationId xmlns:p14="http://schemas.microsoft.com/office/powerpoint/2010/main" val="2481204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Шоковая терапия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– Здесь и будем делать, – сказал Петр Иванович, вставая из-за стола. – К хирургам ходить не станем. Кстати, где Сергей Федорович?</a:t>
            </a:r>
          </a:p>
          <a:p>
            <a:pPr marL="0" indent="0">
              <a:buNone/>
            </a:pPr>
            <a:r>
              <a:rPr lang="ru-RU" sz="2400" dirty="0"/>
              <a:t>– Он не придет, – сказала Анна Ивановна, дежурная сестра. – Он сказал «занят».</a:t>
            </a:r>
          </a:p>
          <a:p>
            <a:pPr marL="0" indent="0">
              <a:buNone/>
            </a:pPr>
            <a:r>
              <a:rPr lang="ru-RU" sz="2400" dirty="0"/>
              <a:t>Мерзлякову засучили рукав, и фельдшер помазал его руку йодом. Взяв в правую руку </a:t>
            </a:r>
            <a:r>
              <a:rPr lang="ru-RU" sz="2400" dirty="0" smtClean="0"/>
              <a:t>шприц, </a:t>
            </a:r>
            <a:r>
              <a:rPr lang="ru-RU" sz="2400" dirty="0"/>
              <a:t>фельдшер проколол иглой вену близ локтевого сгиба. 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Огромное </a:t>
            </a:r>
            <a:r>
              <a:rPr lang="ru-RU" sz="2400" dirty="0"/>
              <a:t>тело Мерзлякова подпрыгнуло и забилось в руках санитаров. Восемь человек держали его. Он хрипел, бился, лягался, но санитары держали его крепко, и он стал затихать.</a:t>
            </a:r>
          </a:p>
        </p:txBody>
      </p:sp>
    </p:spTree>
    <p:extLst>
      <p:ext uri="{BB962C8B-B14F-4D97-AF65-F5344CB8AC3E}">
        <p14:creationId xmlns:p14="http://schemas.microsoft.com/office/powerpoint/2010/main" val="1774869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Шоковая терапия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 следующее утро Петр Иванович во время обхода больных задержался у койки Мерзлякова.</a:t>
            </a:r>
          </a:p>
          <a:p>
            <a:r>
              <a:rPr lang="ru-RU" dirty="0"/>
              <a:t>– Ну, как, – спросил он, – какое твое решение?</a:t>
            </a:r>
          </a:p>
          <a:p>
            <a:r>
              <a:rPr lang="ru-RU" dirty="0">
                <a:solidFill>
                  <a:srgbClr val="FF0000"/>
                </a:solidFill>
              </a:rPr>
              <a:t>– Выписывайте</a:t>
            </a:r>
            <a:r>
              <a:rPr lang="ru-RU" dirty="0"/>
              <a:t>, – сказал Мерзляков.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960" y="1106607"/>
            <a:ext cx="57150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Своеобразие раскрытия лагерной темы в рассказах </a:t>
            </a:r>
            <a:r>
              <a:rPr lang="ru-RU" dirty="0" err="1" smtClean="0"/>
              <a:t>В.Шаламова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«Колымские рассказы» </a:t>
            </a:r>
            <a:r>
              <a:rPr lang="ru-RU" dirty="0" err="1"/>
              <a:t>Варлама</a:t>
            </a:r>
            <a:r>
              <a:rPr lang="ru-RU" dirty="0"/>
              <a:t> Шаламова - это борьба против забвения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Рассказы предельно сжаты</a:t>
            </a:r>
          </a:p>
          <a:p>
            <a:pPr marL="0" indent="0">
              <a:buNone/>
            </a:pPr>
            <a:r>
              <a:rPr lang="ru-RU" dirty="0" smtClean="0"/>
              <a:t>Спокойный тон, рассказы лишены пафоса</a:t>
            </a:r>
          </a:p>
          <a:p>
            <a:pPr marL="0" indent="0">
              <a:buNone/>
            </a:pPr>
            <a:r>
              <a:rPr lang="ru-RU" dirty="0" smtClean="0"/>
              <a:t>Нет натуралистических сцен (не показано, как бьют Мерзлякова)</a:t>
            </a:r>
          </a:p>
          <a:p>
            <a:pPr marL="0" indent="0">
              <a:buNone/>
            </a:pPr>
            <a:r>
              <a:rPr lang="ru-RU" dirty="0" smtClean="0"/>
              <a:t>Ужас создается правдой</a:t>
            </a:r>
          </a:p>
          <a:p>
            <a:pPr marL="0" indent="0">
              <a:buNone/>
            </a:pPr>
            <a:r>
              <a:rPr lang="ru-RU" dirty="0" smtClean="0"/>
              <a:t>Ключевой в рассказе является последняя фраза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Шаламов: «Лагерь –целиком отрицательный опыт для человека»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202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Своеобразие раскрытия лагерной темы в рассказах </a:t>
            </a:r>
            <a:r>
              <a:rPr lang="ru-RU" dirty="0" err="1">
                <a:solidFill>
                  <a:prstClr val="black"/>
                </a:solidFill>
              </a:rPr>
              <a:t>В.Шаламова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Шаламов: «Лагерный труд – проклятье и растление человека»</a:t>
            </a:r>
          </a:p>
          <a:p>
            <a:pPr marL="0" indent="0">
              <a:buNone/>
            </a:pPr>
            <a:r>
              <a:rPr lang="ru-RU" dirty="0" smtClean="0"/>
              <a:t>«Колымские рассказы» – это философская проза о человеке, о его поведении в немыслимых, античеловеческих условиях.</a:t>
            </a:r>
          </a:p>
          <a:p>
            <a:pPr marL="0" indent="0">
              <a:buNone/>
            </a:pPr>
            <a:r>
              <a:rPr lang="ru-RU" dirty="0" smtClean="0"/>
              <a:t>Герои рассказа не имеют предыстории, биографии (мы не знаем, как Мерзляков оказался в лагере)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039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740" y="218476"/>
            <a:ext cx="10515600" cy="1325563"/>
          </a:xfrm>
        </p:spPr>
        <p:txBody>
          <a:bodyPr/>
          <a:lstStyle/>
          <a:p>
            <a:r>
              <a:rPr lang="ru-RU" dirty="0" smtClean="0"/>
              <a:t>Вопросы по рассказу «Шоковая терапия»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Как относились к заключенным?</a:t>
            </a:r>
          </a:p>
          <a:p>
            <a:pPr marL="514350" indent="-514350">
              <a:buAutoNum type="arabicPeriod"/>
            </a:pPr>
            <a:r>
              <a:rPr lang="ru-RU" dirty="0" smtClean="0"/>
              <a:t>Кто умирал первым? Почему?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Мерзляков снова попал на общие работы?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Почему оказался в больнице?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делал Мерзляков, чтобы как можно дольше оставаться в больнице?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Почему врач Петр Иванович разоблачал симулянтов? О каких его человеческих качествах говорит этот факт?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164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по рассказу «Шоковая терапия»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7.Почему хирург не пришел на шоковую терапию?</a:t>
            </a:r>
          </a:p>
          <a:p>
            <a:pPr marL="0" indent="0">
              <a:buNone/>
            </a:pPr>
            <a:r>
              <a:rPr lang="ru-RU" dirty="0" smtClean="0"/>
              <a:t>8. Почему Мерзляков согласился на выписку (последняя фраза рассказа)?</a:t>
            </a:r>
          </a:p>
          <a:p>
            <a:pPr marL="0" indent="0">
              <a:buNone/>
            </a:pPr>
            <a:r>
              <a:rPr lang="ru-RU" dirty="0" smtClean="0"/>
              <a:t>9. Что вы узнали о ГУЛАГе </a:t>
            </a:r>
            <a:r>
              <a:rPr lang="ru-RU" smtClean="0"/>
              <a:t>из рассказов Шаламова?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928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Варлам</a:t>
            </a:r>
            <a:r>
              <a:rPr lang="ru-RU" dirty="0"/>
              <a:t> Тихонович </a:t>
            </a:r>
            <a:r>
              <a:rPr lang="ru-RU" dirty="0" smtClean="0"/>
              <a:t>Шаламов</a:t>
            </a:r>
            <a:br>
              <a:rPr lang="ru-RU" dirty="0" smtClean="0"/>
            </a:br>
            <a:r>
              <a:rPr lang="ru-RU" dirty="0" smtClean="0"/>
              <a:t>(1907-1982)</a:t>
            </a:r>
            <a:endParaRPr lang="ru-RU" dirty="0"/>
          </a:p>
        </p:txBody>
      </p:sp>
      <p:pic>
        <p:nvPicPr>
          <p:cNvPr id="1026" name="Picture 2" descr="https://i2.wp.com/ic.pics.livejournal.com/maysuryan/46825033/981033/981033_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982" y="1825625"/>
            <a:ext cx="605403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66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Программным произведением Шаламова по праву считаются </a:t>
            </a:r>
            <a:r>
              <a:rPr lang="ru-RU" sz="2800" b="1" i="1" dirty="0"/>
              <a:t>“Колымские рассказы”. </a:t>
            </a:r>
            <a:r>
              <a:rPr lang="ru-RU" sz="2800" dirty="0"/>
              <a:t>Этот сборник посвящен бесправным годам сталинских лагерей 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Рассказ «Шоковая терапия»</a:t>
            </a:r>
          </a:p>
          <a:p>
            <a:pPr marL="0" indent="0">
              <a:buNone/>
            </a:pPr>
            <a:r>
              <a:rPr lang="ru-RU" dirty="0" smtClean="0"/>
              <a:t>Главный герой –заключенный ГУЛАГа Мерзляков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«Если </a:t>
            </a:r>
            <a:r>
              <a:rPr lang="ru-RU" sz="2000" dirty="0"/>
              <a:t>уж к </a:t>
            </a:r>
            <a:r>
              <a:rPr lang="ru-RU" sz="2000" dirty="0" smtClean="0"/>
              <a:t>ним (в лагере) </a:t>
            </a:r>
            <a:r>
              <a:rPr lang="ru-RU" sz="2000" dirty="0"/>
              <a:t>относятся </a:t>
            </a:r>
            <a:r>
              <a:rPr lang="ru-RU" sz="2000" i="1" dirty="0"/>
              <a:t>как к рабочей скотине</a:t>
            </a:r>
            <a:r>
              <a:rPr lang="ru-RU" sz="2000" dirty="0"/>
              <a:t>, то и в вопросах рациона надо быть более последовательным, а не держаться какой-то арифметической средней – канцелярской выдумки</a:t>
            </a:r>
            <a:r>
              <a:rPr lang="ru-RU" sz="2000" dirty="0" smtClean="0"/>
              <a:t>.»</a:t>
            </a:r>
          </a:p>
          <a:p>
            <a:pPr marL="0" indent="0">
              <a:buNone/>
            </a:pPr>
            <a:r>
              <a:rPr lang="ru-RU" sz="2000" dirty="0" smtClean="0"/>
              <a:t>«Первыми </a:t>
            </a:r>
            <a:r>
              <a:rPr lang="ru-RU" sz="2000" dirty="0"/>
              <a:t>умирали рослые </a:t>
            </a:r>
            <a:r>
              <a:rPr lang="ru-RU" sz="2000" dirty="0" smtClean="0"/>
              <a:t>люди»</a:t>
            </a:r>
          </a:p>
          <a:p>
            <a:pPr marL="0" indent="0">
              <a:buNone/>
            </a:pPr>
            <a:r>
              <a:rPr lang="ru-RU" sz="2000" dirty="0" smtClean="0"/>
              <a:t>«Но </a:t>
            </a:r>
            <a:r>
              <a:rPr lang="ru-RU" sz="2000" dirty="0"/>
              <a:t>раньше, чем он ослабел окончательно, ему чудом удалось устроиться конюхом – туда, где можно было красть у лошадей овес и набивать им свой </a:t>
            </a:r>
            <a:r>
              <a:rPr lang="ru-RU" sz="2000" dirty="0" smtClean="0"/>
              <a:t>желудок»</a:t>
            </a:r>
          </a:p>
          <a:p>
            <a:pPr marL="0" indent="0">
              <a:buNone/>
            </a:pPr>
            <a:r>
              <a:rPr lang="ru-RU" sz="2000" dirty="0" smtClean="0"/>
              <a:t>«Мерзляков </a:t>
            </a:r>
            <a:r>
              <a:rPr lang="ru-RU" sz="2000" dirty="0"/>
              <a:t>уже думал, что </a:t>
            </a:r>
            <a:r>
              <a:rPr lang="ru-RU" sz="2000" dirty="0" smtClean="0"/>
              <a:t>перезимует…, но старший </a:t>
            </a:r>
            <a:r>
              <a:rPr lang="ru-RU" sz="2000" dirty="0"/>
              <a:t>конюх сам поворовал овса немало и в совершенстве знал, как это делается. Стремясь </a:t>
            </a:r>
            <a:r>
              <a:rPr lang="ru-RU" sz="2000" dirty="0">
                <a:solidFill>
                  <a:srgbClr val="FF0000"/>
                </a:solidFill>
              </a:rPr>
              <a:t>зарекомендовать себя перед начальством</a:t>
            </a:r>
            <a:r>
              <a:rPr lang="ru-RU" sz="2000" dirty="0"/>
              <a:t>, он, не нуждаясь уже в овсяной крупе, нашел и собственноручно разломал все крупорушки</a:t>
            </a:r>
            <a:r>
              <a:rPr lang="ru-RU" sz="2000" dirty="0" smtClean="0"/>
              <a:t>.»</a:t>
            </a:r>
          </a:p>
          <a:p>
            <a:pPr marL="0" indent="0">
              <a:buNone/>
            </a:pPr>
            <a:r>
              <a:rPr lang="ru-RU" sz="2000" dirty="0" smtClean="0"/>
              <a:t>«</a:t>
            </a:r>
            <a:r>
              <a:rPr lang="ru-RU" sz="2000" dirty="0"/>
              <a:t>Несколько конюхов, в том числе и Мерзляков, были посажены в карцер за кражу овса и направлены с </a:t>
            </a:r>
            <a:r>
              <a:rPr lang="ru-RU" sz="2000" dirty="0" err="1"/>
              <a:t>конебазы</a:t>
            </a:r>
            <a:r>
              <a:rPr lang="ru-RU" sz="2000" dirty="0"/>
              <a:t> туда, откуда они пришли, – на общие работы</a:t>
            </a:r>
            <a:r>
              <a:rPr lang="ru-RU" sz="2000" dirty="0" smtClean="0"/>
              <a:t>.»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75950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Общие работы в лагере</a:t>
            </a:r>
            <a:endParaRPr lang="ru-RU" dirty="0"/>
          </a:p>
        </p:txBody>
      </p:sp>
      <p:pic>
        <p:nvPicPr>
          <p:cNvPr id="2050" name="Picture 2" descr="http://alexandrtrofimov.ru/wp-content/uploads/2015/05/ippolitnm-2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" r="516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«На </a:t>
            </a:r>
            <a:r>
              <a:rPr lang="ru-RU" dirty="0"/>
              <a:t>общих работах Мерзляков скоро понял, что смерть близка. Его шатало под тяжестью бревен, которые приходилось перетаскивать</a:t>
            </a:r>
            <a:r>
              <a:rPr lang="ru-RU" dirty="0" smtClean="0"/>
              <a:t>.»</a:t>
            </a:r>
          </a:p>
          <a:p>
            <a:r>
              <a:rPr lang="ru-RU" dirty="0" smtClean="0"/>
              <a:t>«Десятник</a:t>
            </a:r>
            <a:r>
              <a:rPr lang="ru-RU" dirty="0"/>
              <a:t>, невзлюбивший этого ленивого лба («лоб» – это и значит «рослый» на местном языке), всякий раз ставил Мерзлякова «под комелек», заставляя тащить комель, толстый конец бревна</a:t>
            </a:r>
            <a:r>
              <a:rPr lang="ru-RU" dirty="0" smtClean="0"/>
              <a:t>.»</a:t>
            </a:r>
          </a:p>
          <a:p>
            <a:r>
              <a:rPr lang="ru-RU" dirty="0" smtClean="0"/>
              <a:t>«Однажды </a:t>
            </a:r>
            <a:r>
              <a:rPr lang="ru-RU" dirty="0"/>
              <a:t>Мерзляков упал, не мог встать сразу со снега и, внезапно решившись, отказался тащить это проклятое бревно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8490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Наказание в лагере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«И </a:t>
            </a:r>
            <a:r>
              <a:rPr lang="ru-RU" dirty="0"/>
              <a:t>он был наказан. Он был избит сначала своими же товарищами, потом десятником, конвоирами. Бревно так и осталось лежать в снегу – вместо бревна в лагерь принесли Мерзлякова</a:t>
            </a:r>
            <a:r>
              <a:rPr lang="ru-RU" dirty="0" smtClean="0"/>
              <a:t>.»</a:t>
            </a:r>
          </a:p>
          <a:p>
            <a:r>
              <a:rPr lang="ru-RU" dirty="0" smtClean="0"/>
              <a:t>«Поясница </a:t>
            </a:r>
            <a:r>
              <a:rPr lang="ru-RU" dirty="0"/>
              <a:t>болела. Фельдшер мазал спину Мерзлякова солидолом – никаких средств для растирания в медпункте давно не было. Мерзляков все время лежал, полусогнувшись, настойчиво жалуясь на боли в пояснице</a:t>
            </a:r>
            <a:r>
              <a:rPr lang="ru-RU" dirty="0" smtClean="0"/>
              <a:t>.»</a:t>
            </a:r>
            <a:endParaRPr lang="ru-RU" dirty="0"/>
          </a:p>
        </p:txBody>
      </p:sp>
      <p:pic>
        <p:nvPicPr>
          <p:cNvPr id="4098" name="Picture 2" descr="https://go4.imgsmail.ru/imgpreview?key=3f34014f446bf100&amp;mb=imgdb_preview_127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7" r="972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95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больнице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«Однажды </a:t>
            </a:r>
            <a:r>
              <a:rPr lang="ru-RU" dirty="0"/>
              <a:t>его одели, уложили на носилки, погрузили в кузов автомашины и вместе с другим больным увезли в </a:t>
            </a:r>
            <a:r>
              <a:rPr lang="ru-RU" dirty="0" smtClean="0"/>
              <a:t>районную </a:t>
            </a:r>
            <a:r>
              <a:rPr lang="ru-RU" dirty="0"/>
              <a:t>больницу</a:t>
            </a:r>
            <a:r>
              <a:rPr lang="ru-RU" dirty="0" smtClean="0"/>
              <a:t>.»</a:t>
            </a:r>
          </a:p>
          <a:p>
            <a:r>
              <a:rPr lang="ru-RU" dirty="0"/>
              <a:t>Вся его арестантская, отчаянная воля была сосредоточена давно на одном: не разогнуться. И он не </a:t>
            </a:r>
            <a:r>
              <a:rPr lang="ru-RU" dirty="0" smtClean="0"/>
              <a:t>разгибался</a:t>
            </a:r>
          </a:p>
          <a:p>
            <a:r>
              <a:rPr lang="ru-RU" dirty="0" smtClean="0"/>
              <a:t>«Он </a:t>
            </a:r>
            <a:r>
              <a:rPr lang="ru-RU" dirty="0"/>
              <a:t>спал мало, боясь разогнуться во сне. Он знал, что дежурным санитарам давно приказано следить за ним, чтобы уличить его в обмане</a:t>
            </a:r>
            <a:r>
              <a:rPr lang="ru-RU" dirty="0" smtClean="0"/>
              <a:t>.»</a:t>
            </a:r>
          </a:p>
          <a:p>
            <a:r>
              <a:rPr lang="ru-RU" dirty="0" smtClean="0"/>
              <a:t>« </a:t>
            </a:r>
            <a:r>
              <a:rPr lang="ru-RU" dirty="0"/>
              <a:t>А вслед за уличением – и это тоже знал Мерзляков – следовала отправка на штрафной прииск, а </a:t>
            </a:r>
            <a:r>
              <a:rPr lang="ru-RU" b="1" dirty="0"/>
              <a:t>какой же должен быть штрафной прииск, если обыкновенный оставил у Мерзлякова такие страшные воспоминания</a:t>
            </a:r>
            <a:r>
              <a:rPr lang="ru-RU" b="1" dirty="0" smtClean="0"/>
              <a:t>?»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9438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Два доктора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Хирург Сергей Федорович «</a:t>
            </a:r>
            <a:r>
              <a:rPr lang="ru-RU" dirty="0"/>
              <a:t>После побоев и не такие штуки могут быть. Вот у меня на прииске «Серый» был случай. Десятник избил работягу</a:t>
            </a:r>
            <a:r>
              <a:rPr lang="ru-RU" dirty="0" smtClean="0"/>
              <a:t>...»</a:t>
            </a:r>
          </a:p>
          <a:p>
            <a:pPr marL="0" indent="0">
              <a:buNone/>
            </a:pPr>
            <a:r>
              <a:rPr lang="ru-RU" dirty="0" smtClean="0"/>
              <a:t>Невропатолог Петр Иванович «</a:t>
            </a:r>
            <a:r>
              <a:rPr lang="ru-RU" dirty="0"/>
              <a:t>Больше половины своего рабочего времени Петр Иванович тратил на разоблачение симулянтов. Он понимал, конечно, причины, которые толкали заключенных на симуляцию</a:t>
            </a:r>
            <a:r>
              <a:rPr lang="ru-RU" dirty="0" smtClean="0"/>
              <a:t>.»</a:t>
            </a:r>
          </a:p>
          <a:p>
            <a:pPr marL="0" indent="0">
              <a:buNone/>
            </a:pPr>
            <a:r>
              <a:rPr lang="ru-RU" dirty="0" smtClean="0"/>
              <a:t>«Нельзя </a:t>
            </a:r>
            <a:r>
              <a:rPr lang="ru-RU" dirty="0"/>
              <a:t>сказать, чтобы он не жалел людей. Но он был врачом в большей степени, чем человеком, он был специалистом прежде всего. Он гордился тем, что год общих работ не выбил из него врача-специалиста</a:t>
            </a:r>
            <a:r>
              <a:rPr lang="ru-RU" dirty="0" smtClean="0"/>
              <a:t>.»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96608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/>
              <a:t>Р</a:t>
            </a:r>
            <a:r>
              <a:rPr lang="ru-RU" dirty="0" smtClean="0"/>
              <a:t>азоблачение симулянта»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«Он </a:t>
            </a:r>
            <a:r>
              <a:rPr lang="ru-RU" sz="2400" dirty="0"/>
              <a:t>понимал задачу разоблачения обманщиков вовсе не с какой-нибудь высокой, общегосударственной точки зрения и не с позиций морали. Он видел в ней, в этой задаче, достойное применение своим знаниям, своему психологическому умению расставлять западни, в которые должны были к вящей славе науки </a:t>
            </a:r>
            <a:r>
              <a:rPr lang="ru-RU" sz="2400" dirty="0" smtClean="0"/>
              <a:t>попадаться </a:t>
            </a:r>
            <a:r>
              <a:rPr lang="ru-RU" sz="2400" dirty="0"/>
              <a:t>голодные, полусумасшедшие, несчастные </a:t>
            </a:r>
            <a:r>
              <a:rPr lang="ru-RU" sz="2400" dirty="0" smtClean="0"/>
              <a:t>люди.»</a:t>
            </a:r>
          </a:p>
          <a:p>
            <a:pPr marL="0" indent="0">
              <a:buNone/>
            </a:pPr>
            <a:r>
              <a:rPr lang="ru-RU" sz="2400" dirty="0"/>
              <a:t> В этом сражении врача и симулянта на стороне врача было все – и тысячи хитрых лекарств, и сотни учебников, и богатая аппаратура, и помощь конвоя, и огромный опыт специалиста, а на стороне </a:t>
            </a:r>
            <a:r>
              <a:rPr lang="ru-RU" sz="2400" b="1" dirty="0"/>
              <a:t>больного был только ужас </a:t>
            </a:r>
            <a:r>
              <a:rPr lang="ru-RU" sz="2400" dirty="0"/>
              <a:t>перед тем миром, откуда он пришел в больницу и куда он боялся вернуться.</a:t>
            </a:r>
          </a:p>
        </p:txBody>
      </p:sp>
    </p:spTree>
    <p:extLst>
      <p:ext uri="{BB962C8B-B14F-4D97-AF65-F5344CB8AC3E}">
        <p14:creationId xmlns:p14="http://schemas.microsoft.com/office/powerpoint/2010/main" val="1229640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Разоблачение симулянта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«Разоблачая </a:t>
            </a:r>
            <a:r>
              <a:rPr lang="ru-RU" dirty="0"/>
              <a:t>очередного обманщика, Петр Иванович испытывал глубокое удовлетворение: еще раз он получает свидетельство жизни, что он хороший врач, что он не потерял квалификацию, а, наоборот, отточил, отшлифовал ее, словом, что он еще может</a:t>
            </a:r>
            <a:r>
              <a:rPr lang="ru-RU" dirty="0" smtClean="0"/>
              <a:t>...»</a:t>
            </a:r>
          </a:p>
          <a:p>
            <a:pPr marL="0" indent="0">
              <a:buNone/>
            </a:pPr>
            <a:r>
              <a:rPr lang="ru-RU" dirty="0" smtClean="0"/>
              <a:t>«– </a:t>
            </a:r>
            <a:r>
              <a:rPr lang="ru-RU" dirty="0"/>
              <a:t>Я своей подписи не даю, – сказал Петр Иванович громким и ясным голосом. – Это симулянт, и завтра я буду иметь честь показать его и вам и хирургу</a:t>
            </a:r>
            <a:r>
              <a:rPr lang="ru-RU" dirty="0" smtClean="0"/>
              <a:t>.»</a:t>
            </a:r>
          </a:p>
          <a:p>
            <a:pPr marL="0" indent="0">
              <a:buNone/>
            </a:pPr>
            <a:r>
              <a:rPr lang="ru-RU" dirty="0"/>
              <a:t>– Он симулянт, Сережа, – сказал Петр Иванович, беря под руку хирурга, когда они выходили из палаты.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Хирург высвободил руку.</a:t>
            </a:r>
          </a:p>
          <a:p>
            <a:pPr marL="0" indent="0">
              <a:buNone/>
            </a:pPr>
            <a:r>
              <a:rPr lang="ru-RU" dirty="0"/>
              <a:t>– Может быть, – сказал он, </a:t>
            </a:r>
            <a:r>
              <a:rPr lang="ru-RU" dirty="0">
                <a:solidFill>
                  <a:srgbClr val="FF0000"/>
                </a:solidFill>
              </a:rPr>
              <a:t>брезгливо морщась</a:t>
            </a:r>
            <a:r>
              <a:rPr lang="ru-RU" dirty="0"/>
              <a:t>. – Дай вам бог успеха в разоблачении. Получите массу удовольствия.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5115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1242</Words>
  <Application>Microsoft Office PowerPoint</Application>
  <PresentationFormat>Широкоэкранный</PresentationFormat>
  <Paragraphs>74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«Колымские рассказы»: своеобразие раскрытия лагерной темы. </vt:lpstr>
      <vt:lpstr>Варлам Тихонович Шаламов (1907-1982)</vt:lpstr>
      <vt:lpstr>Программным произведением Шаламова по праву считаются “Колымские рассказы”. Этот сборник посвящен бесправным годам сталинских лагерей .</vt:lpstr>
      <vt:lpstr>Общие работы в лагере</vt:lpstr>
      <vt:lpstr>Наказание в лагере</vt:lpstr>
      <vt:lpstr>В больнице</vt:lpstr>
      <vt:lpstr>Два доктора</vt:lpstr>
      <vt:lpstr>«Разоблачение симулянта»</vt:lpstr>
      <vt:lpstr>Разоблачение симулянта</vt:lpstr>
      <vt:lpstr>Приемы разоблачения</vt:lpstr>
      <vt:lpstr>Приемы разоблачения</vt:lpstr>
      <vt:lpstr>Шоковая терапия</vt:lpstr>
      <vt:lpstr>Шоковая терапия</vt:lpstr>
      <vt:lpstr>Своеобразие раскрытия лагерной темы в рассказах В.Шаламова</vt:lpstr>
      <vt:lpstr>Своеобразие раскрытия лагерной темы в рассказах В.Шаламова</vt:lpstr>
      <vt:lpstr>Вопросы по рассказу «Шоковая терапия»</vt:lpstr>
      <vt:lpstr>Вопросы по рассказу «Шоковая терапия»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«Колымские рассказы»: своеобразие раскрытия лагерной темы. </dc:title>
  <dc:creator>Дима Назаров</dc:creator>
  <cp:lastModifiedBy>Дима Назаров</cp:lastModifiedBy>
  <cp:revision>15</cp:revision>
  <dcterms:created xsi:type="dcterms:W3CDTF">2020-04-18T20:46:32Z</dcterms:created>
  <dcterms:modified xsi:type="dcterms:W3CDTF">2020-04-18T22:21:47Z</dcterms:modified>
</cp:coreProperties>
</file>