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5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e886cd0ec9347c2c1431ebea88baa77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6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6910536" cy="5184575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atin typeface="Book Antiqua" pitchFamily="18" charset="0"/>
              </a:rPr>
              <a:t>Использование интерактивного оборудование в работе воспитателя старшей группы №4 Фоновой О.А.</a:t>
            </a:r>
            <a:endParaRPr lang="ru-RU" sz="36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Динамическая</a:t>
            </a:r>
            <a:r>
              <a:rPr lang="ru-RU" sz="3600" dirty="0" smtClean="0"/>
              <a:t> пауза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24744"/>
            <a:ext cx="6563072" cy="489654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Обеспечить необходимую двигательную активность учащихся на воздухе.</a:t>
            </a:r>
            <a:br>
              <a:rPr lang="ru-RU" sz="1600" dirty="0" smtClean="0">
                <a:latin typeface="Book Antiqua" pitchFamily="18" charset="0"/>
              </a:rPr>
            </a:br>
            <a:endParaRPr lang="ru-RU" sz="1600" dirty="0" smtClean="0">
              <a:latin typeface="Book Antiqua" pitchFamily="18" charset="0"/>
            </a:endParaRPr>
          </a:p>
          <a:p>
            <a:r>
              <a:rPr lang="ru-RU" sz="1600" dirty="0" smtClean="0">
                <a:latin typeface="Book Antiqua" pitchFamily="18" charset="0"/>
              </a:rPr>
              <a:t/>
            </a:r>
            <a:br>
              <a:rPr lang="ru-RU" sz="1600" dirty="0" smtClean="0">
                <a:latin typeface="Book Antiqua" pitchFamily="18" charset="0"/>
              </a:rPr>
            </a:br>
            <a:r>
              <a:rPr lang="ru-RU" sz="1600" dirty="0" smtClean="0">
                <a:latin typeface="Book Antiqua" pitchFamily="18" charset="0"/>
              </a:rPr>
              <a:t>Воспитывать потребность в здоровом </a:t>
            </a:r>
            <a:r>
              <a:rPr lang="ru-RU" sz="1600" dirty="0" smtClean="0">
                <a:latin typeface="Book Antiqua" pitchFamily="18" charset="0"/>
              </a:rPr>
              <a:t>образе жизни.</a:t>
            </a:r>
            <a:r>
              <a:rPr lang="ru-RU" sz="1600" dirty="0" smtClean="0">
                <a:latin typeface="Book Antiqua" pitchFamily="18" charset="0"/>
              </a:rPr>
              <a:t/>
            </a:r>
            <a:br>
              <a:rPr lang="ru-RU" sz="1600" dirty="0" smtClean="0">
                <a:latin typeface="Book Antiqua" pitchFamily="18" charset="0"/>
              </a:rPr>
            </a:br>
            <a:endParaRPr lang="ru-RU" sz="1600" dirty="0" smtClean="0">
              <a:latin typeface="Book Antiqua" pitchFamily="18" charset="0"/>
            </a:endParaRPr>
          </a:p>
          <a:p>
            <a:r>
              <a:rPr lang="ru-RU" sz="1600" dirty="0" smtClean="0">
                <a:latin typeface="Book Antiqua" pitchFamily="18" charset="0"/>
              </a:rPr>
              <a:t/>
            </a:r>
            <a:br>
              <a:rPr lang="ru-RU" sz="1600" dirty="0" smtClean="0">
                <a:latin typeface="Book Antiqua" pitchFamily="18" charset="0"/>
              </a:rPr>
            </a:br>
            <a:r>
              <a:rPr lang="ru-RU" sz="1600" dirty="0" smtClean="0">
                <a:latin typeface="Book Antiqua" pitchFamily="18" charset="0"/>
              </a:rPr>
              <a:t>Развивать память, внимание, наблюдательность, как основу познавательных способностей детей.</a:t>
            </a:r>
            <a:br>
              <a:rPr lang="ru-RU" sz="1600" dirty="0" smtClean="0">
                <a:latin typeface="Book Antiqua" pitchFamily="18" charset="0"/>
              </a:rPr>
            </a:br>
            <a:endParaRPr lang="ru-RU" sz="1600" dirty="0" smtClean="0">
              <a:latin typeface="Book Antiqua" pitchFamily="18" charset="0"/>
            </a:endParaRPr>
          </a:p>
          <a:p>
            <a:r>
              <a:rPr lang="ru-RU" sz="1600" dirty="0" smtClean="0">
                <a:latin typeface="Book Antiqua" pitchFamily="18" charset="0"/>
              </a:rPr>
              <a:t/>
            </a:r>
            <a:br>
              <a:rPr lang="ru-RU" sz="1600" dirty="0" smtClean="0">
                <a:latin typeface="Book Antiqua" pitchFamily="18" charset="0"/>
              </a:rPr>
            </a:br>
            <a:r>
              <a:rPr lang="ru-RU" sz="1600" dirty="0" smtClean="0">
                <a:latin typeface="Book Antiqua" pitchFamily="18" charset="0"/>
              </a:rPr>
              <a:t>Развивать коммуникативные умения</a:t>
            </a:r>
            <a:r>
              <a:rPr lang="ru-RU" sz="1600" dirty="0" smtClean="0">
                <a:latin typeface="Book Antiqua" pitchFamily="18" charset="0"/>
              </a:rPr>
              <a:t>.</a:t>
            </a:r>
          </a:p>
          <a:p>
            <a:endParaRPr lang="ru-RU" sz="1600" dirty="0">
              <a:latin typeface="Book Antiqua" pitchFamily="18" charset="0"/>
            </a:endParaRPr>
          </a:p>
          <a:p>
            <a:pPr>
              <a:buNone/>
            </a:pPr>
            <a:endParaRPr lang="ru-RU" sz="1600" dirty="0" smtClean="0">
              <a:latin typeface="Book Antiqua" pitchFamily="18" charset="0"/>
            </a:endParaRPr>
          </a:p>
          <a:p>
            <a:pPr>
              <a:buNone/>
            </a:pPr>
            <a:endParaRPr lang="ru-RU" sz="1600" dirty="0">
              <a:latin typeface="Book Antiqua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Book Antiqua" pitchFamily="18" charset="0"/>
              </a:rPr>
              <a:t>Используются:</a:t>
            </a:r>
          </a:p>
          <a:p>
            <a:pPr>
              <a:buNone/>
            </a:pPr>
            <a:r>
              <a:rPr lang="ru-RU" sz="1600" b="1" dirty="0" smtClean="0">
                <a:latin typeface="Book Antiqua" pitchFamily="18" charset="0"/>
              </a:rPr>
              <a:t>1.Ноутбук</a:t>
            </a:r>
          </a:p>
          <a:p>
            <a:pPr>
              <a:buNone/>
            </a:pPr>
            <a:r>
              <a:rPr lang="ru-RU" sz="1600" b="1" dirty="0" smtClean="0">
                <a:latin typeface="Book Antiqua" pitchFamily="18" charset="0"/>
              </a:rPr>
              <a:t>2. Портативная колонка</a:t>
            </a:r>
          </a:p>
          <a:p>
            <a:pPr>
              <a:buNone/>
            </a:pPr>
            <a:endParaRPr lang="ru-RU" sz="1400" dirty="0">
              <a:latin typeface="Book Antiqua" pitchFamily="18" charset="0"/>
            </a:endParaRPr>
          </a:p>
          <a:p>
            <a:pPr>
              <a:buNone/>
            </a:pPr>
            <a:endParaRPr lang="ru-RU" sz="1400" dirty="0" smtClean="0">
              <a:latin typeface="Book Antiqua" pitchFamily="18" charset="0"/>
            </a:endParaRPr>
          </a:p>
          <a:p>
            <a:pPr>
              <a:buNone/>
            </a:pPr>
            <a:endParaRPr lang="ru-RU" sz="1400" dirty="0" smtClean="0">
              <a:latin typeface="Book Antiqua" pitchFamily="18" charset="0"/>
            </a:endParaRPr>
          </a:p>
          <a:p>
            <a:endParaRPr lang="ru-RU" sz="14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acer\Desktop\прези\фото 2\IMG-20210315-WA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3311691" cy="2483768"/>
          </a:xfrm>
          <a:prstGeom prst="rect">
            <a:avLst/>
          </a:prstGeom>
          <a:noFill/>
        </p:spPr>
      </p:pic>
      <p:pic>
        <p:nvPicPr>
          <p:cNvPr id="64515" name="Picture 3" descr="C:\Users\acer\Desktop\прези\фото 2\IMG-20210315-WA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692696"/>
            <a:ext cx="3503711" cy="2627783"/>
          </a:xfrm>
          <a:prstGeom prst="rect">
            <a:avLst/>
          </a:prstGeom>
          <a:noFill/>
        </p:spPr>
      </p:pic>
      <p:pic>
        <p:nvPicPr>
          <p:cNvPr id="64516" name="Picture 4" descr="C:\Users\acer\Desktop\прези\фото 2\IMG-20210315-WA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861048"/>
            <a:ext cx="3335693" cy="2501770"/>
          </a:xfrm>
          <a:prstGeom prst="rect">
            <a:avLst/>
          </a:prstGeom>
          <a:noFill/>
        </p:spPr>
      </p:pic>
      <p:pic>
        <p:nvPicPr>
          <p:cNvPr id="64518" name="Picture 6" descr="C:\Users\acer\Desktop\прези\фото 2\IMG-20210315-WA0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789040"/>
            <a:ext cx="3527714" cy="2645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Book Antiqua" pitchFamily="18" charset="0"/>
              </a:rPr>
              <a:t>Мини игра «Назови и сравни»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b="1" dirty="0" smtClean="0">
                <a:latin typeface="Book Antiqua" pitchFamily="18" charset="0"/>
              </a:rPr>
              <a:t>Задачи</a:t>
            </a:r>
            <a:r>
              <a:rPr lang="ru-RU" sz="2900" b="1" dirty="0">
                <a:latin typeface="Book Antiqua" pitchFamily="18" charset="0"/>
              </a:rPr>
              <a:t>:</a:t>
            </a:r>
          </a:p>
          <a:p>
            <a:r>
              <a:rPr lang="ru-RU" sz="2900" dirty="0">
                <a:latin typeface="Book Antiqua" pitchFamily="18" charset="0"/>
              </a:rPr>
              <a:t>Обучающие: Продолжать учить сравнивать по величине – </a:t>
            </a:r>
            <a:r>
              <a:rPr lang="ru-RU" sz="2900" dirty="0" smtClean="0">
                <a:latin typeface="Book Antiqua" pitchFamily="18" charset="0"/>
              </a:rPr>
              <a:t>большой,</a:t>
            </a:r>
            <a:r>
              <a:rPr lang="en-US" sz="2900" dirty="0" smtClean="0">
                <a:latin typeface="Book Antiqua" pitchFamily="18" charset="0"/>
              </a:rPr>
              <a:t> </a:t>
            </a:r>
            <a:r>
              <a:rPr lang="ru-RU" sz="2900" dirty="0" smtClean="0">
                <a:latin typeface="Book Antiqua" pitchFamily="18" charset="0"/>
              </a:rPr>
              <a:t>средний</a:t>
            </a:r>
            <a:r>
              <a:rPr lang="ru-RU" sz="2900" dirty="0">
                <a:latin typeface="Book Antiqua" pitchFamily="18" charset="0"/>
              </a:rPr>
              <a:t>, маленький; сравнение предмета по длине: длинный, </a:t>
            </a:r>
            <a:r>
              <a:rPr lang="ru-RU" sz="2900" dirty="0" smtClean="0">
                <a:latin typeface="Book Antiqua" pitchFamily="18" charset="0"/>
              </a:rPr>
              <a:t>короче,</a:t>
            </a:r>
            <a:r>
              <a:rPr lang="en-US" sz="2900" dirty="0" smtClean="0">
                <a:latin typeface="Book Antiqua" pitchFamily="18" charset="0"/>
              </a:rPr>
              <a:t> </a:t>
            </a:r>
            <a:r>
              <a:rPr lang="ru-RU" sz="2900" dirty="0" smtClean="0">
                <a:latin typeface="Book Antiqua" pitchFamily="18" charset="0"/>
              </a:rPr>
              <a:t>самый </a:t>
            </a:r>
            <a:r>
              <a:rPr lang="ru-RU" sz="2900" dirty="0">
                <a:latin typeface="Book Antiqua" pitchFamily="18" charset="0"/>
              </a:rPr>
              <a:t>короткий</a:t>
            </a:r>
            <a:r>
              <a:rPr lang="ru-RU" sz="2900" dirty="0" smtClean="0">
                <a:latin typeface="Book Antiqua" pitchFamily="18" charset="0"/>
              </a:rPr>
              <a:t>.</a:t>
            </a:r>
            <a:r>
              <a:rPr lang="en-US" sz="2900" dirty="0" smtClean="0">
                <a:latin typeface="Book Antiqua" pitchFamily="18" charset="0"/>
              </a:rPr>
              <a:t> </a:t>
            </a:r>
            <a:r>
              <a:rPr lang="ru-RU" sz="2900" dirty="0" smtClean="0">
                <a:latin typeface="Book Antiqua" pitchFamily="18" charset="0"/>
              </a:rPr>
              <a:t>Упражнять </a:t>
            </a:r>
            <a:r>
              <a:rPr lang="ru-RU" sz="2900" dirty="0">
                <a:latin typeface="Book Antiqua" pitchFamily="18" charset="0"/>
              </a:rPr>
              <a:t>в умении называть знакомые геометрические фигуры: круг, квадрат, прямоугольник, овал, трапеция.</a:t>
            </a:r>
          </a:p>
          <a:p>
            <a:r>
              <a:rPr lang="ru-RU" sz="2900" dirty="0" smtClean="0">
                <a:latin typeface="Book Antiqua" pitchFamily="18" charset="0"/>
              </a:rPr>
              <a:t>Развивающие</a:t>
            </a:r>
            <a:r>
              <a:rPr lang="ru-RU" sz="2900" dirty="0">
                <a:latin typeface="Book Antiqua" pitchFamily="18" charset="0"/>
              </a:rPr>
              <a:t>: Развивать логическое мышление, память, сообразительность, содействовать развитию самостоятельности и творчества</a:t>
            </a:r>
          </a:p>
          <a:p>
            <a:r>
              <a:rPr lang="ru-RU" sz="2900" dirty="0" smtClean="0">
                <a:latin typeface="Book Antiqua" pitchFamily="18" charset="0"/>
              </a:rPr>
              <a:t>Воспитательные</a:t>
            </a:r>
            <a:r>
              <a:rPr lang="ru-RU" sz="2900" dirty="0">
                <a:latin typeface="Book Antiqua" pitchFamily="18" charset="0"/>
              </a:rPr>
              <a:t>: Воспитывать интерес к математике, активность, усидчивость.</a:t>
            </a:r>
          </a:p>
          <a:p>
            <a:r>
              <a:rPr lang="ru-RU" sz="2900" dirty="0">
                <a:latin typeface="Book Antiqua" pitchFamily="18" charset="0"/>
              </a:rPr>
              <a:t>Обогащение и активизация словаря: </a:t>
            </a:r>
            <a:r>
              <a:rPr lang="ru-RU" sz="2900" dirty="0" smtClean="0">
                <a:latin typeface="Book Antiqua" pitchFamily="18" charset="0"/>
              </a:rPr>
              <a:t>длиннее</a:t>
            </a:r>
            <a:r>
              <a:rPr lang="ru-RU" sz="2900" dirty="0">
                <a:latin typeface="Book Antiqua" pitchFamily="18" charset="0"/>
              </a:rPr>
              <a:t>, короче, величина, </a:t>
            </a:r>
            <a:r>
              <a:rPr lang="ru-RU" sz="2900" dirty="0" smtClean="0">
                <a:latin typeface="Book Antiqua" pitchFamily="18" charset="0"/>
              </a:rPr>
              <a:t>длинна</a:t>
            </a:r>
          </a:p>
          <a:p>
            <a:pPr>
              <a:buNone/>
            </a:pPr>
            <a:endParaRPr lang="ru-RU" sz="29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900" b="1" dirty="0" smtClean="0">
                <a:latin typeface="Book Antiqua" pitchFamily="18" charset="0"/>
              </a:rPr>
              <a:t>В работе использованы интерактивные планшеты</a:t>
            </a:r>
            <a:endParaRPr lang="ru-RU" sz="2900" b="1" dirty="0">
              <a:latin typeface="Book Antiqu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Users\acer\Desktop\прези\фото 2\IMG-20210315-WA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2592288" cy="3456384"/>
          </a:xfrm>
          <a:prstGeom prst="rect">
            <a:avLst/>
          </a:prstGeom>
          <a:noFill/>
        </p:spPr>
      </p:pic>
      <p:pic>
        <p:nvPicPr>
          <p:cNvPr id="65539" name="Picture 3" descr="C:\Users\acer\Desktop\прези\фото 2\IMG-20210315-WA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92696"/>
            <a:ext cx="3239683" cy="2429762"/>
          </a:xfrm>
          <a:prstGeom prst="rect">
            <a:avLst/>
          </a:prstGeom>
          <a:noFill/>
        </p:spPr>
      </p:pic>
      <p:pic>
        <p:nvPicPr>
          <p:cNvPr id="65540" name="Picture 4" descr="C:\Users\acer\Desktop\прези\фото 1\20210316_1221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05064"/>
            <a:ext cx="3096344" cy="2322258"/>
          </a:xfrm>
          <a:prstGeom prst="rect">
            <a:avLst/>
          </a:prstGeom>
          <a:noFill/>
        </p:spPr>
      </p:pic>
      <p:pic>
        <p:nvPicPr>
          <p:cNvPr id="65542" name="Picture 6" descr="C:\Users\acer\Desktop\прези\фото 1\20210316_1222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429000"/>
            <a:ext cx="4067944" cy="3050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Book Antiqua" pitchFamily="18" charset="0"/>
              </a:rPr>
              <a:t>Гимнастика для глаз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Задачи</a:t>
            </a:r>
          </a:p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Предупреждение утомления</a:t>
            </a:r>
            <a:endParaRPr lang="ru-RU" dirty="0">
              <a:latin typeface="Book Antiqua" pitchFamily="18" charset="0"/>
            </a:endParaRPr>
          </a:p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Укрепление </a:t>
            </a:r>
            <a:r>
              <a:rPr lang="ru-RU" dirty="0">
                <a:latin typeface="Book Antiqua" pitchFamily="18" charset="0"/>
              </a:rPr>
              <a:t>глазных </a:t>
            </a:r>
            <a:r>
              <a:rPr lang="ru-RU" dirty="0" smtClean="0">
                <a:latin typeface="Book Antiqua" pitchFamily="18" charset="0"/>
              </a:rPr>
              <a:t>мышц</a:t>
            </a:r>
          </a:p>
          <a:p>
            <a:pPr>
              <a:buNone/>
            </a:pPr>
            <a:r>
              <a:rPr lang="ru-RU" dirty="0" smtClean="0">
                <a:latin typeface="Book Antiqua" pitchFamily="18" charset="0"/>
              </a:rPr>
              <a:t>Снятие напряжения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Users\acer\Desktop\прези\фото 2\IMG-20210315-WA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73016"/>
            <a:ext cx="3899926" cy="2924944"/>
          </a:xfrm>
          <a:prstGeom prst="rect">
            <a:avLst/>
          </a:prstGeom>
          <a:noFill/>
        </p:spPr>
      </p:pic>
      <p:pic>
        <p:nvPicPr>
          <p:cNvPr id="66564" name="Picture 4" descr="C:\Users\acer\Desktop\прези\фото 1\20210316_122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76672"/>
            <a:ext cx="3816424" cy="2862318"/>
          </a:xfrm>
          <a:prstGeom prst="rect">
            <a:avLst/>
          </a:prstGeom>
          <a:noFill/>
        </p:spPr>
      </p:pic>
      <p:pic>
        <p:nvPicPr>
          <p:cNvPr id="66565" name="Picture 5" descr="C:\Users\acer\Desktop\прези\фото 2\IMG-20210315-WA00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20688"/>
            <a:ext cx="3407701" cy="2555776"/>
          </a:xfrm>
          <a:prstGeom prst="rect">
            <a:avLst/>
          </a:prstGeom>
          <a:noFill/>
        </p:spPr>
      </p:pic>
      <p:pic>
        <p:nvPicPr>
          <p:cNvPr id="66566" name="Picture 6" descr="C:\Users\acer\Desktop\прези\фото 2\IMG-20210315-WA00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645024"/>
            <a:ext cx="3599723" cy="2699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47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Использование интерактивного оборудование в работе воспитателя старшей группы №4 Фоновой О.А.</vt:lpstr>
      <vt:lpstr>Динамическая пауза</vt:lpstr>
      <vt:lpstr>Слайд 3</vt:lpstr>
      <vt:lpstr>Мини игра «Назови и сравни»</vt:lpstr>
      <vt:lpstr>Слайд 5</vt:lpstr>
      <vt:lpstr>Гимнастика для глаз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интерактивного оборудование в работе воспитателя старшей группы №4 Фоновой О.А.</dc:title>
  <dc:creator>acer</dc:creator>
  <cp:lastModifiedBy>acer</cp:lastModifiedBy>
  <cp:revision>7</cp:revision>
  <dcterms:created xsi:type="dcterms:W3CDTF">2021-03-17T11:09:36Z</dcterms:created>
  <dcterms:modified xsi:type="dcterms:W3CDTF">2021-03-17T11:49:25Z</dcterms:modified>
</cp:coreProperties>
</file>