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6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029604" cy="5000659"/>
          </a:xfrm>
        </p:spPr>
        <p:txBody>
          <a:bodyPr>
            <a:normAutofit/>
          </a:bodyPr>
          <a:lstStyle/>
          <a:p>
            <a:r>
              <a:rPr lang="en-US" sz="9600" dirty="0" smtClean="0">
                <a:latin typeface="Gabriola" pitchFamily="82" charset="0"/>
              </a:rPr>
              <a:t>My favorite Russian poet</a:t>
            </a:r>
            <a:endParaRPr lang="ru-RU" sz="9600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11508" cy="6383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643470"/>
          </a:xfrm>
        </p:spPr>
        <p:txBody>
          <a:bodyPr/>
          <a:lstStyle/>
          <a:p>
            <a:pPr>
              <a:buNone/>
            </a:pPr>
            <a:r>
              <a:rPr lang="en-US" sz="5400" dirty="0" smtClean="0">
                <a:latin typeface="Gabriola" pitchFamily="82" charset="0"/>
              </a:rPr>
              <a:t>Cary out</a:t>
            </a:r>
            <a:r>
              <a:rPr lang="ru-RU" sz="5400" dirty="0" smtClean="0">
                <a:latin typeface="Gabriola" pitchFamily="82" charset="0"/>
              </a:rPr>
              <a:t>:</a:t>
            </a:r>
            <a:r>
              <a:rPr lang="en-US" sz="5400" dirty="0" smtClean="0">
                <a:latin typeface="Gabriola" pitchFamily="82" charset="0"/>
              </a:rPr>
              <a:t> </a:t>
            </a:r>
            <a:r>
              <a:rPr lang="en-US" sz="5400" dirty="0" err="1" smtClean="0">
                <a:latin typeface="Gabriola" pitchFamily="82" charset="0"/>
              </a:rPr>
              <a:t>Mel’chakova</a:t>
            </a:r>
            <a:r>
              <a:rPr lang="en-US" sz="5400" dirty="0" smtClean="0">
                <a:latin typeface="Gabriola" pitchFamily="82" charset="0"/>
              </a:rPr>
              <a:t> </a:t>
            </a:r>
            <a:r>
              <a:rPr lang="en-US" sz="5400" dirty="0" err="1" smtClean="0">
                <a:latin typeface="Gabriola" pitchFamily="82" charset="0"/>
              </a:rPr>
              <a:t>Nastya</a:t>
            </a:r>
            <a:r>
              <a:rPr lang="en-US" sz="5400" dirty="0" smtClean="0">
                <a:latin typeface="Gabriola" pitchFamily="82" charset="0"/>
              </a:rPr>
              <a:t>.</a:t>
            </a:r>
          </a:p>
          <a:p>
            <a:pPr>
              <a:buNone/>
            </a:pPr>
            <a:r>
              <a:rPr lang="en-US" sz="5400" dirty="0" smtClean="0">
                <a:latin typeface="Gabriola" pitchFamily="82" charset="0"/>
              </a:rPr>
              <a:t>Check</a:t>
            </a:r>
            <a:r>
              <a:rPr lang="ru-RU" sz="5400" dirty="0" smtClean="0">
                <a:latin typeface="Gabriola" pitchFamily="82" charset="0"/>
              </a:rPr>
              <a:t>: </a:t>
            </a:r>
            <a:r>
              <a:rPr lang="en-US" sz="5400" dirty="0" err="1" smtClean="0">
                <a:latin typeface="Gabriola" pitchFamily="82" charset="0"/>
              </a:rPr>
              <a:t>Mel’chakova</a:t>
            </a:r>
            <a:r>
              <a:rPr lang="en-US" sz="5400" dirty="0" smtClean="0">
                <a:latin typeface="Gabriola" pitchFamily="82" charset="0"/>
              </a:rPr>
              <a:t> </a:t>
            </a:r>
            <a:r>
              <a:rPr lang="en-US" sz="5400" dirty="0" err="1" smtClean="0">
                <a:latin typeface="Gabriola" pitchFamily="82" charset="0"/>
              </a:rPr>
              <a:t>Natliya</a:t>
            </a:r>
            <a:r>
              <a:rPr lang="en-US" sz="5400" dirty="0" smtClean="0">
                <a:latin typeface="Gabriola" pitchFamily="82" charset="0"/>
              </a:rPr>
              <a:t> </a:t>
            </a:r>
            <a:r>
              <a:rPr lang="en-US" sz="5400" dirty="0" err="1" smtClean="0">
                <a:latin typeface="Gabriola" pitchFamily="82" charset="0"/>
              </a:rPr>
              <a:t>Nikolaevna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686800" cy="838200"/>
          </a:xfrm>
        </p:spPr>
        <p:txBody>
          <a:bodyPr>
            <a:noAutofit/>
          </a:bodyPr>
          <a:lstStyle/>
          <a:p>
            <a:r>
              <a:rPr lang="en-US" sz="5400" dirty="0" err="1" smtClean="0">
                <a:latin typeface="Gabriola" pitchFamily="82" charset="0"/>
              </a:rPr>
              <a:t>VLadimir</a:t>
            </a:r>
            <a:r>
              <a:rPr lang="en-US" sz="5400" dirty="0" smtClean="0">
                <a:latin typeface="Gabriola" pitchFamily="82" charset="0"/>
              </a:rPr>
              <a:t> </a:t>
            </a:r>
            <a:r>
              <a:rPr lang="en-US" sz="5400" dirty="0" smtClean="0">
                <a:latin typeface="Gabriola" pitchFamily="82" charset="0"/>
              </a:rPr>
              <a:t>Vysotsky, thank you that the live!</a:t>
            </a:r>
            <a:endParaRPr lang="ru-RU" sz="5400" dirty="0">
              <a:latin typeface="Gabriola" pitchFamily="82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293369"/>
            <a:ext cx="4071966" cy="5089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14313" y="285728"/>
            <a:ext cx="8929687" cy="57943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latin typeface="Gabriola" pitchFamily="82" charset="0"/>
              </a:rPr>
              <a:t>   Vladimir Vysotsky was born on January 25, 1938 carried out the early childhood in the Moscow communal flat on 1st Meshchanskaya Street</a:t>
            </a:r>
          </a:p>
          <a:p>
            <a:pPr>
              <a:buNone/>
            </a:pPr>
            <a:endParaRPr lang="en-US" sz="3600" dirty="0" smtClean="0">
              <a:latin typeface="Gabriola" pitchFamily="82" charset="0"/>
            </a:endParaRPr>
          </a:p>
          <a:p>
            <a:pPr>
              <a:buNone/>
            </a:pPr>
            <a:endParaRPr lang="en-US" sz="3600" dirty="0" smtClean="0">
              <a:latin typeface="Gabriola" pitchFamily="82" charset="0"/>
            </a:endParaRPr>
          </a:p>
          <a:p>
            <a:pPr>
              <a:buNone/>
            </a:pPr>
            <a:endParaRPr lang="en-US" sz="3600" dirty="0" smtClean="0">
              <a:latin typeface="Gabriola" pitchFamily="82" charset="0"/>
            </a:endParaRPr>
          </a:p>
          <a:p>
            <a:pPr>
              <a:buNone/>
            </a:pPr>
            <a:endParaRPr lang="en-US" sz="3600" dirty="0" smtClean="0">
              <a:latin typeface="Gabriola" pitchFamily="82" charset="0"/>
            </a:endParaRPr>
          </a:p>
          <a:p>
            <a:pPr>
              <a:buNone/>
            </a:pPr>
            <a:endParaRPr lang="en-US" sz="3600" dirty="0" smtClean="0">
              <a:latin typeface="Gabriola" pitchFamily="82" charset="0"/>
            </a:endParaRPr>
          </a:p>
          <a:p>
            <a:pPr>
              <a:buNone/>
            </a:pPr>
            <a:r>
              <a:rPr lang="en-US" sz="3600" dirty="0" smtClean="0">
                <a:latin typeface="Gabriola" pitchFamily="82" charset="0"/>
              </a:rPr>
              <a:t>. </a:t>
            </a:r>
            <a:endParaRPr lang="ru-RU" sz="3600" dirty="0">
              <a:latin typeface="Gabriola" pitchFamily="82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714488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285992"/>
            <a:ext cx="3248007" cy="24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77318" cy="57229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Gabriola" pitchFamily="82" charset="0"/>
              </a:rPr>
              <a:t>     In 1955 No. 186, and, at insistence of relatives left secondary school, arrived on mechanical faculty of the Moscow construction institute of Kuibyshev . </a:t>
            </a:r>
            <a:endParaRPr lang="ru-RU" sz="4000" dirty="0">
              <a:latin typeface="Gabriola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643182"/>
            <a:ext cx="220648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500306"/>
            <a:ext cx="3252806" cy="40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428604"/>
            <a:ext cx="8920194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latin typeface="Gabriola" pitchFamily="82" charset="0"/>
              </a:rPr>
              <a:t>    In the early sixties there were </a:t>
            </a:r>
            <a:r>
              <a:rPr lang="en-US" sz="4800" dirty="0" err="1" smtClean="0">
                <a:latin typeface="Gabriola" pitchFamily="82" charset="0"/>
              </a:rPr>
              <a:t>Vysotsky's</a:t>
            </a:r>
            <a:r>
              <a:rPr lang="en-US" sz="4800" dirty="0" smtClean="0">
                <a:latin typeface="Gabriola" pitchFamily="82" charset="0"/>
              </a:rPr>
              <a:t> first songs. </a:t>
            </a:r>
            <a:r>
              <a:rPr lang="ru-RU" sz="4800" dirty="0" smtClean="0">
                <a:latin typeface="Gabriola" pitchFamily="82" charset="0"/>
              </a:rPr>
              <a:t>Н</a:t>
            </a:r>
            <a:r>
              <a:rPr lang="en-US" sz="4800" dirty="0" smtClean="0">
                <a:latin typeface="Gabriola" pitchFamily="82" charset="0"/>
              </a:rPr>
              <a:t>e not only wrote verses, but played  the guitar.</a:t>
            </a:r>
            <a:endParaRPr lang="ru-RU" sz="4800" dirty="0">
              <a:latin typeface="Gabriola" pitchFamily="8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928770"/>
            <a:ext cx="485778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Gabriola" pitchFamily="82" charset="0"/>
              </a:rPr>
              <a:t>    </a:t>
            </a:r>
          </a:p>
          <a:p>
            <a:pPr>
              <a:buNone/>
            </a:pPr>
            <a:endParaRPr lang="en-US" dirty="0" smtClean="0">
              <a:latin typeface="Gabriola" pitchFamily="82" charset="0"/>
            </a:endParaRPr>
          </a:p>
          <a:p>
            <a:pPr>
              <a:buNone/>
            </a:pPr>
            <a:endParaRPr lang="en-US" dirty="0" smtClean="0">
              <a:latin typeface="Gabriola" pitchFamily="82" charset="0"/>
            </a:endParaRPr>
          </a:p>
          <a:p>
            <a:pPr>
              <a:buNone/>
            </a:pPr>
            <a:endParaRPr lang="en-US" dirty="0" smtClean="0">
              <a:latin typeface="Gabriola" pitchFamily="82" charset="0"/>
            </a:endParaRPr>
          </a:p>
          <a:p>
            <a:pPr>
              <a:buNone/>
            </a:pPr>
            <a:endParaRPr lang="en-US" dirty="0" smtClean="0">
              <a:latin typeface="Gabriola" pitchFamily="82" charset="0"/>
            </a:endParaRPr>
          </a:p>
          <a:p>
            <a:pPr>
              <a:buNone/>
            </a:pPr>
            <a:endParaRPr lang="en-US" dirty="0" smtClean="0">
              <a:latin typeface="Gabriola" pitchFamily="82" charset="0"/>
            </a:endParaRPr>
          </a:p>
          <a:p>
            <a:pPr>
              <a:buNone/>
            </a:pPr>
            <a:r>
              <a:rPr lang="en-US" dirty="0" smtClean="0">
                <a:latin typeface="Gabriola" pitchFamily="82" charset="0"/>
              </a:rPr>
              <a:t> </a:t>
            </a:r>
            <a:r>
              <a:rPr lang="en-US" sz="4400" dirty="0" smtClean="0">
                <a:latin typeface="Gabriola" pitchFamily="82" charset="0"/>
              </a:rPr>
              <a:t>The subject of songs and </a:t>
            </a:r>
            <a:r>
              <a:rPr lang="en-US" sz="4400" dirty="0" err="1" smtClean="0">
                <a:latin typeface="Gabriola" pitchFamily="82" charset="0"/>
              </a:rPr>
              <a:t>Vysotsky's</a:t>
            </a:r>
            <a:r>
              <a:rPr lang="en-US" sz="4400" dirty="0" smtClean="0">
                <a:latin typeface="Gabriola" pitchFamily="82" charset="0"/>
              </a:rPr>
              <a:t> manner of performance considerably differed from the majority of other, "intelligent" bards. </a:t>
            </a:r>
            <a:endParaRPr lang="ru-RU" sz="4400" dirty="0">
              <a:latin typeface="Gabriola" pitchFamily="82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290"/>
            <a:ext cx="4460834" cy="32861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Gabriola" pitchFamily="82" charset="0"/>
              </a:rPr>
              <a:t>My favorite poem of </a:t>
            </a:r>
            <a:r>
              <a:rPr lang="en-US" sz="5400" dirty="0" err="1" smtClean="0">
                <a:latin typeface="Gabriola" pitchFamily="82" charset="0"/>
              </a:rPr>
              <a:t>vysotsky</a:t>
            </a:r>
            <a:r>
              <a:rPr lang="en-US" sz="5400" dirty="0" smtClean="0">
                <a:latin typeface="Gabriola" pitchFamily="82" charset="0"/>
              </a:rPr>
              <a:t> is  </a:t>
            </a:r>
            <a:endParaRPr lang="ru-RU" sz="5400" dirty="0">
              <a:latin typeface="Gabriola" pitchFamily="82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500174"/>
            <a:ext cx="8705880" cy="45799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На братских могилах не ставят крестов,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И вдовы на них не рыдают,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К ним кто-то приносит букеты цветов,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И Вечный огонь зажигают.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Здесь раньше вставала земля на дыбы,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А нынче - гранитные плиты.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Здесь нет ни одной персональной судьбы -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Все судьбы в единую слиты.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А в Вечном огне виден вспыхнувший танк,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Горящие русские хаты,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Горящий Смоленск и горящий рейхстаг,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Горящее сердце солдата.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У братских могил нет заплаканных вдов -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Сюда ходят люди покрепче.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На братских могилах не ставят крестов, </a:t>
            </a:r>
          </a:p>
          <a:p>
            <a:pPr>
              <a:buNone/>
            </a:pPr>
            <a:r>
              <a:rPr lang="ru-RU" sz="1800" dirty="0" smtClean="0">
                <a:latin typeface="Gabriola" pitchFamily="82" charset="0"/>
              </a:rPr>
              <a:t>Но разве от этого легче?..</a:t>
            </a:r>
            <a:endParaRPr lang="ru-RU" sz="1800" dirty="0">
              <a:latin typeface="Gabriola" pitchFamily="82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28736"/>
            <a:ext cx="3357606" cy="5036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dirty="0" smtClean="0"/>
              <a:t>   </a:t>
            </a:r>
            <a:r>
              <a:rPr lang="en-US" sz="4400" dirty="0" smtClean="0">
                <a:latin typeface="Gabriola" pitchFamily="82" charset="0"/>
              </a:rPr>
              <a:t>For many years Vladimir Vysotsky suffered alcoholic dependence. On July 25, 1980 Vysotsky died in a dream in Moscow flat.</a:t>
            </a:r>
            <a:endParaRPr lang="ru-RU" sz="4400" dirty="0">
              <a:latin typeface="Gabriola" pitchFamily="8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42852"/>
            <a:ext cx="2556766" cy="38761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1357298"/>
            <a:ext cx="834869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  </a:t>
            </a:r>
            <a:r>
              <a:rPr lang="en-US" sz="4400" dirty="0" smtClean="0">
                <a:latin typeface="Gabriola" pitchFamily="82" charset="0"/>
              </a:rPr>
              <a:t>This name is famous to each Russian person. People about which he wrote considered there friend.</a:t>
            </a:r>
            <a:r>
              <a:rPr lang="ru-RU" sz="4400" dirty="0" smtClean="0">
                <a:latin typeface="Gabriola" pitchFamily="82" charset="0"/>
              </a:rPr>
              <a:t> </a:t>
            </a:r>
            <a:r>
              <a:rPr lang="en-US" sz="4400" dirty="0" smtClean="0">
                <a:latin typeface="Gabriola" pitchFamily="82" charset="0"/>
              </a:rPr>
              <a:t>Vysotsky died, untimely left still the young. But it for a long time remains in heart of the grateful people</a:t>
            </a:r>
            <a:endParaRPr lang="ru-RU" sz="4400" dirty="0">
              <a:latin typeface="Gabriola" pitchFamily="82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286256"/>
            <a:ext cx="2892282" cy="217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297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My favorite Russian poet</vt:lpstr>
      <vt:lpstr>VLadimir Vysotsky, thank you that the live!</vt:lpstr>
      <vt:lpstr>Слайд 3</vt:lpstr>
      <vt:lpstr>Слайд 4</vt:lpstr>
      <vt:lpstr>Слайд 5</vt:lpstr>
      <vt:lpstr>Слайд 6</vt:lpstr>
      <vt:lpstr>My favorite poem of vysotsky is  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Russian poet</dc:title>
  <dc:creator>Игорь</dc:creator>
  <cp:lastModifiedBy>Игорь</cp:lastModifiedBy>
  <cp:revision>12</cp:revision>
  <dcterms:created xsi:type="dcterms:W3CDTF">2012-05-14T14:10:32Z</dcterms:created>
  <dcterms:modified xsi:type="dcterms:W3CDTF">2021-10-18T15:36:38Z</dcterms:modified>
</cp:coreProperties>
</file>