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FFCC66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9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AWV00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795713"/>
            <a:ext cx="8915400" cy="2833687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04800"/>
            <a:ext cx="8534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14600"/>
            <a:ext cx="8534400" cy="1371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EE279-953A-42B5-AD4E-89D81BAFC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8A208-D40F-4982-8165-3085418A05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4D06C-49D4-49C1-9D9D-643D58A9D9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CB89E-A430-41B3-9793-DEF657BA97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F7981-5B30-442E-966B-671E353019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69C24-A190-4D2F-A1A6-07B634EDB8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81BE8-20D1-4F75-860E-1BA46E9C04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512AA-68DD-4D4A-8877-8FA7D36658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209AA-C5E9-4CA5-918C-035FD6230B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F0C1E-7E6B-442E-8C37-03F856F0C5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AWV0000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549900" y="5715000"/>
            <a:ext cx="3594100" cy="1143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4EFE0A8-52EC-4A32-B4DA-69D78D39260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Правильное питание</a:t>
            </a:r>
          </a:p>
        </p:txBody>
      </p: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4572000" y="1714500"/>
            <a:ext cx="4392613" cy="3457575"/>
            <a:chOff x="3153" y="932"/>
            <a:chExt cx="2767" cy="2178"/>
          </a:xfrm>
        </p:grpSpPr>
        <p:pic>
          <p:nvPicPr>
            <p:cNvPr id="8" name="Picture 7" descr="j021015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153" y="932"/>
              <a:ext cx="2767" cy="2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3423" y="1292"/>
              <a:ext cx="2040" cy="1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i="1" dirty="0">
                  <a:solidFill>
                    <a:srgbClr val="004600"/>
                  </a:solidFill>
                </a:rPr>
                <a:t>Чипсы для лентяя –блюдо идеальное!                            В них консервантов много – И всё ненатуральное!        Ты чипсами не увлекайся, Свежеприготовленным питайся!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00306"/>
            <a:ext cx="4285715" cy="285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Правильное питание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429125" y="1714500"/>
            <a:ext cx="4392613" cy="3457575"/>
            <a:chOff x="3063" y="932"/>
            <a:chExt cx="2767" cy="2178"/>
          </a:xfrm>
        </p:grpSpPr>
        <p:pic>
          <p:nvPicPr>
            <p:cNvPr id="8" name="Picture 7" descr="j021015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63" y="932"/>
              <a:ext cx="2767" cy="2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3423" y="1292"/>
              <a:ext cx="2040" cy="1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i="1" dirty="0"/>
                <a:t>От нее, от Кока-колы</a:t>
              </a:r>
              <a:br>
                <a:rPr lang="ru-RU" sz="2000" b="1" i="1" dirty="0"/>
              </a:br>
              <a:r>
                <a:rPr lang="ru-RU" sz="2000" b="1" i="1" dirty="0"/>
                <a:t>Лишь желудок будет полным,</a:t>
              </a:r>
              <a:br>
                <a:rPr lang="ru-RU" sz="2000" b="1" i="1" dirty="0"/>
              </a:br>
              <a:r>
                <a:rPr lang="ru-RU" sz="2000" b="1" i="1" dirty="0"/>
                <a:t>А полезности ни грамма,</a:t>
              </a:r>
              <a:br>
                <a:rPr lang="ru-RU" sz="2000" b="1" i="1" dirty="0"/>
              </a:br>
              <a:r>
                <a:rPr lang="ru-RU" sz="2000" b="1" i="1" dirty="0"/>
                <a:t>Создана лишь для рекламы.</a:t>
              </a:r>
              <a:r>
                <a:rPr lang="ru-RU" sz="2000" dirty="0"/>
                <a:t> </a:t>
              </a:r>
            </a:p>
          </p:txBody>
        </p:sp>
      </p:grpSp>
      <p:pic>
        <p:nvPicPr>
          <p:cNvPr id="12" name="Picture 41" descr="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71612"/>
            <a:ext cx="3979863" cy="477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Правильное питание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500034" y="1501761"/>
            <a:ext cx="7345363" cy="1311275"/>
            <a:chOff x="340" y="346"/>
            <a:chExt cx="4627" cy="82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340" y="391"/>
              <a:ext cx="4627" cy="771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srgbClr val="92D050"/>
                </a:solidFill>
              </a:endParaRPr>
            </a:p>
          </p:txBody>
        </p: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431" y="346"/>
              <a:ext cx="3085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/>
                <a:t>Шоколадные конфеты</a:t>
              </a:r>
              <a:br>
                <a:rPr lang="ru-RU" sz="2000" b="1" dirty="0"/>
              </a:br>
              <a:r>
                <a:rPr lang="ru-RU" sz="2000" b="1" dirty="0"/>
                <a:t>Любят взрослые и дети</a:t>
              </a:r>
              <a:br>
                <a:rPr lang="ru-RU" sz="2000" b="1" dirty="0"/>
              </a:br>
              <a:r>
                <a:rPr lang="ru-RU" sz="2000" b="1" dirty="0"/>
                <a:t>Можно съесть штук три от силы,</a:t>
              </a:r>
              <a:br>
                <a:rPr lang="ru-RU" sz="2000" b="1" dirty="0"/>
              </a:br>
              <a:r>
                <a:rPr lang="ru-RU" sz="2000" b="1" dirty="0"/>
                <a:t>Чтоб не быть всегда пассивным.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571472" y="3716336"/>
            <a:ext cx="8066087" cy="1311275"/>
            <a:chOff x="385" y="1570"/>
            <a:chExt cx="5081" cy="826"/>
          </a:xfrm>
        </p:grpSpPr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385" y="1570"/>
              <a:ext cx="5080" cy="817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2381" y="1570"/>
              <a:ext cx="3085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000" b="1" dirty="0" err="1"/>
                <a:t>Кириешки</a:t>
              </a:r>
              <a:r>
                <a:rPr lang="ru-RU" sz="2000" b="1" dirty="0"/>
                <a:t> не всегда</a:t>
              </a:r>
              <a:br>
                <a:rPr lang="ru-RU" sz="2000" b="1" dirty="0"/>
              </a:br>
              <a:r>
                <a:rPr lang="ru-RU" sz="2000" b="1" dirty="0"/>
                <a:t>Полезная и вкусная еда,</a:t>
              </a:r>
              <a:br>
                <a:rPr lang="ru-RU" sz="2000" b="1" dirty="0"/>
              </a:br>
              <a:r>
                <a:rPr lang="ru-RU" sz="2000" b="1" dirty="0"/>
                <a:t>Усилитель вкуса в них и специи</a:t>
              </a:r>
              <a:br>
                <a:rPr lang="ru-RU" sz="2000" b="1" dirty="0"/>
              </a:br>
              <a:r>
                <a:rPr lang="ru-RU" sz="2000" b="1" dirty="0"/>
                <a:t>Не полезны для питанья детского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00438"/>
            <a:ext cx="3066667" cy="170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285860"/>
            <a:ext cx="2871429" cy="179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Правильное питание</a:t>
            </a:r>
          </a:p>
        </p:txBody>
      </p:sp>
      <p:pic>
        <p:nvPicPr>
          <p:cNvPr id="19" name="Picture 13" descr="MCj042445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643182"/>
            <a:ext cx="3024188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357158" y="1428736"/>
            <a:ext cx="807249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Есть без меры для </a:t>
            </a:r>
            <a:r>
              <a:rPr lang="ru-RU" sz="2500" dirty="0" err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обжор</a:t>
            </a:r>
            <a:r>
              <a:rPr lang="ru-RU" sz="25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- это смертный приговор</a:t>
            </a:r>
            <a:endParaRPr lang="ru-RU" sz="2500" dirty="0"/>
          </a:p>
        </p:txBody>
      </p:sp>
      <p:pic>
        <p:nvPicPr>
          <p:cNvPr id="21" name="Picture 9" descr="j01108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214818"/>
            <a:ext cx="13684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6" descr="j04079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2357430"/>
            <a:ext cx="1368425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7" descr="j041344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1928802"/>
            <a:ext cx="1160463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 descr="j011233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3714752"/>
            <a:ext cx="1439863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1" descr="j040619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43042" y="5286388"/>
            <a:ext cx="1584325" cy="114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Влияют ли занятия спортом на наше здоровье?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5085398" cy="404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Физическая активность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4"/>
            <a:ext cx="42195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572000" y="2285992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/>
              <a:t>Понятия спорт и здоровый образ</a:t>
            </a:r>
          </a:p>
          <a:p>
            <a:r>
              <a:rPr lang="ru-RU" sz="2200" dirty="0"/>
              <a:t>жизни неразделимы.</a:t>
            </a:r>
          </a:p>
          <a:p>
            <a:endParaRPr lang="ru-RU" sz="2200" dirty="0"/>
          </a:p>
          <a:p>
            <a:r>
              <a:rPr lang="ru-RU" sz="2200" dirty="0"/>
              <a:t>Хорошая физическая форма</a:t>
            </a:r>
          </a:p>
          <a:p>
            <a:r>
              <a:rPr lang="ru-RU" sz="2200" dirty="0"/>
              <a:t>помогает телу, уму и сердцу.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Физическая активность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46672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214942" y="2285992"/>
            <a:ext cx="371477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6-я заповедь здорового образа жизни: двигайтесь.</a:t>
            </a:r>
          </a:p>
          <a:p>
            <a:endParaRPr lang="ru-RU" sz="2200" dirty="0"/>
          </a:p>
          <a:p>
            <a:r>
              <a:rPr lang="ru-RU" sz="2200" dirty="0"/>
              <a:t>Даже 8 минут занятий спортом в день продлевают жизнь.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Чтобы улучшить своё здоровье надо: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4429125" cy="260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71448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85720" y="4643446"/>
            <a:ext cx="535785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dirty="0"/>
              <a:t> Соблюдать режим здорового питания</a:t>
            </a:r>
          </a:p>
          <a:p>
            <a:endParaRPr lang="ru-RU" sz="2200" dirty="0"/>
          </a:p>
          <a:p>
            <a:pPr>
              <a:buFont typeface="Arial" pitchFamily="34" charset="0"/>
              <a:buChar char="•"/>
            </a:pPr>
            <a:r>
              <a:rPr lang="ru-RU" sz="2200" dirty="0"/>
              <a:t> Регулярно заниматься спортом</a:t>
            </a:r>
          </a:p>
          <a:p>
            <a:endParaRPr lang="ru-RU" sz="2200" dirty="0"/>
          </a:p>
          <a:p>
            <a:pPr>
              <a:buFont typeface="Arial" pitchFamily="34" charset="0"/>
              <a:buChar char="•"/>
            </a:pPr>
            <a:r>
              <a:rPr lang="ru-RU" sz="2200" dirty="0"/>
              <a:t> Соблюдать режим дня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резентация27">
  <a:themeElements>
    <a:clrScheme name="Presentatio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Презентация27</Template>
  <TotalTime>39</TotalTime>
  <Words>175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Comic Sans MS</vt:lpstr>
      <vt:lpstr>Презентация27</vt:lpstr>
      <vt:lpstr>Правильное питание</vt:lpstr>
      <vt:lpstr>Правильное питание</vt:lpstr>
      <vt:lpstr>Правильное питание</vt:lpstr>
      <vt:lpstr>Правильное питание</vt:lpstr>
      <vt:lpstr>Влияют ли занятия спортом на наше здоровье?</vt:lpstr>
      <vt:lpstr>Физическая активность</vt:lpstr>
      <vt:lpstr>Физическая активность</vt:lpstr>
      <vt:lpstr>Чтобы улучшить своё здоровье надо: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name name</cp:lastModifiedBy>
  <cp:revision>19</cp:revision>
  <dcterms:created xsi:type="dcterms:W3CDTF">2015-03-05T01:12:11Z</dcterms:created>
  <dcterms:modified xsi:type="dcterms:W3CDTF">2021-10-18T20:18:37Z</dcterms:modified>
</cp:coreProperties>
</file>