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1004-C23B-434A-9DF4-F97E1B53B03E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CF6A-9AC9-45DA-86C7-FFFBC8CDB0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1004-C23B-434A-9DF4-F97E1B53B03E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CF6A-9AC9-45DA-86C7-FFFBC8CDB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1004-C23B-434A-9DF4-F97E1B53B03E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CF6A-9AC9-45DA-86C7-FFFBC8CDB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1004-C23B-434A-9DF4-F97E1B53B03E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CF6A-9AC9-45DA-86C7-FFFBC8CDB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1004-C23B-434A-9DF4-F97E1B53B03E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159CF6A-9AC9-45DA-86C7-FFFBC8CDB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1004-C23B-434A-9DF4-F97E1B53B03E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CF6A-9AC9-45DA-86C7-FFFBC8CDB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1004-C23B-434A-9DF4-F97E1B53B03E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CF6A-9AC9-45DA-86C7-FFFBC8CDB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1004-C23B-434A-9DF4-F97E1B53B03E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CF6A-9AC9-45DA-86C7-FFFBC8CDB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1004-C23B-434A-9DF4-F97E1B53B03E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CF6A-9AC9-45DA-86C7-FFFBC8CDB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1004-C23B-434A-9DF4-F97E1B53B03E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CF6A-9AC9-45DA-86C7-FFFBC8CDB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1004-C23B-434A-9DF4-F97E1B53B03E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CF6A-9AC9-45DA-86C7-FFFBC8CDB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0171004-C23B-434A-9DF4-F97E1B53B03E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159CF6A-9AC9-45DA-86C7-FFFBC8CDB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52_63437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8031"/>
            <a:ext cx="9144000" cy="68740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2656"/>
            <a:ext cx="6552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dirty="0" smtClean="0"/>
              <a:t>Презентация </a:t>
            </a:r>
          </a:p>
          <a:p>
            <a:pPr algn="ctr">
              <a:buNone/>
            </a:pPr>
            <a:r>
              <a:rPr lang="ru-RU" sz="2000" b="1" dirty="0" smtClean="0"/>
              <a:t>для детей </a:t>
            </a:r>
            <a:r>
              <a:rPr lang="ru-RU" sz="2000" b="1" dirty="0" smtClean="0"/>
              <a:t>подготовительной группы</a:t>
            </a:r>
            <a:endParaRPr lang="ru-RU" sz="2000" b="1" dirty="0" smtClean="0"/>
          </a:p>
          <a:p>
            <a:pPr algn="just">
              <a:buNone/>
            </a:pPr>
            <a:r>
              <a:rPr lang="ru-RU" sz="2000" b="1" dirty="0" smtClean="0"/>
              <a:t>Подготовила: Яковлева Наталья Владимировна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844824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Цель: </a:t>
            </a:r>
            <a:r>
              <a:rPr lang="ru-RU" sz="2000" dirty="0" smtClean="0"/>
              <a:t>Продолжить формирование у детей знаний о правилах дорожного движения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244334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Задачи: </a:t>
            </a:r>
            <a:r>
              <a:rPr lang="ru-RU" dirty="0" smtClean="0"/>
              <a:t>Развивать интерес к изучению </a:t>
            </a:r>
            <a:r>
              <a:rPr lang="ru-RU" dirty="0" err="1" smtClean="0"/>
              <a:t>пдд</a:t>
            </a:r>
            <a:r>
              <a:rPr lang="en-US" dirty="0" smtClean="0"/>
              <a:t>,</a:t>
            </a:r>
            <a:r>
              <a:rPr lang="ru-RU" dirty="0" smtClean="0"/>
              <a:t> подводить детей к осознанию необходимости соблюдать правила дорожного движения. Воспитывать навыки культурного поведения на улице. Уточнить знание детей об алиментах дороги  (подземная дорога</a:t>
            </a:r>
            <a:r>
              <a:rPr lang="en-US" dirty="0" smtClean="0"/>
              <a:t>, </a:t>
            </a:r>
            <a:r>
              <a:rPr lang="ru-RU" dirty="0" smtClean="0"/>
              <a:t>зебра</a:t>
            </a:r>
            <a:r>
              <a:rPr lang="en-US" dirty="0" smtClean="0"/>
              <a:t>,</a:t>
            </a:r>
            <a:r>
              <a:rPr lang="ru-RU" dirty="0" smtClean="0"/>
              <a:t> светофор</a:t>
            </a:r>
            <a:r>
              <a:rPr lang="en-US" dirty="0" smtClean="0"/>
              <a:t>,</a:t>
            </a:r>
            <a:r>
              <a:rPr lang="ru-RU" dirty="0" smtClean="0"/>
              <a:t> регулировщик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-3-bezopasnost-dorozhnogo-dvizheniya-kartinki-dlya-dete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932194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4048" y="260648"/>
            <a:ext cx="381642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Ребята</a:t>
            </a:r>
            <a:r>
              <a:rPr lang="en-US" dirty="0" smtClean="0"/>
              <a:t>,</a:t>
            </a:r>
            <a:r>
              <a:rPr lang="ru-RU" dirty="0" smtClean="0"/>
              <a:t> если вы решили перейти дорогу</a:t>
            </a:r>
            <a:r>
              <a:rPr lang="en-US" dirty="0" smtClean="0"/>
              <a:t>,</a:t>
            </a:r>
            <a:r>
              <a:rPr lang="ru-RU" dirty="0" smtClean="0"/>
              <a:t> то оглядитесь по сторонам. Нет ли поблизости подземного пешеходного перехода? Он обозначается специальным знаком с человечком</a:t>
            </a:r>
            <a:r>
              <a:rPr lang="en-US" dirty="0" smtClean="0"/>
              <a:t>,</a:t>
            </a:r>
            <a:r>
              <a:rPr lang="ru-RU" dirty="0" smtClean="0"/>
              <a:t> спускающимся вниз по ступенькам.</a:t>
            </a:r>
          </a:p>
          <a:p>
            <a:r>
              <a:rPr lang="ru-RU" dirty="0" smtClean="0"/>
              <a:t>Как и человек на знаке</a:t>
            </a:r>
            <a:r>
              <a:rPr lang="en-US" dirty="0" smtClean="0"/>
              <a:t>,</a:t>
            </a:r>
            <a:r>
              <a:rPr lang="ru-RU" dirty="0" smtClean="0"/>
              <a:t> вы спускаетесь вниз и идёте под дорогой. Наверху едут машины</a:t>
            </a:r>
            <a:r>
              <a:rPr lang="en-US" dirty="0" smtClean="0"/>
              <a:t>,</a:t>
            </a:r>
            <a:r>
              <a:rPr lang="ru-RU" dirty="0" smtClean="0"/>
              <a:t> а вы шагаете по землёй по своим делам – в садик или в гости к бабушке.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Про подземный переход </a:t>
            </a:r>
          </a:p>
          <a:p>
            <a:r>
              <a:rPr lang="ru-RU" dirty="0" smtClean="0"/>
              <a:t>Знает каждый пешеход.</a:t>
            </a:r>
          </a:p>
          <a:p>
            <a:r>
              <a:rPr lang="ru-RU" dirty="0" smtClean="0"/>
              <a:t>По ступенькам вниз иди</a:t>
            </a:r>
            <a:r>
              <a:rPr lang="en-US" dirty="0" smtClean="0"/>
              <a:t>,</a:t>
            </a:r>
            <a:r>
              <a:rPr lang="ru-RU" dirty="0" smtClean="0"/>
              <a:t> Чтоб дорогу перейти.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-1-bezopasnost-dorozhnogo-dvizheniya-kartinki-dlya-dete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16016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32040" y="260648"/>
            <a:ext cx="4032448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</a:t>
            </a:r>
            <a:r>
              <a:rPr lang="ru-RU" dirty="0"/>
              <a:t> </a:t>
            </a:r>
            <a:r>
              <a:rPr lang="ru-RU" dirty="0" smtClean="0"/>
              <a:t>знаке изображён человечек</a:t>
            </a:r>
            <a:r>
              <a:rPr lang="en-US" dirty="0" smtClean="0"/>
              <a:t>,</a:t>
            </a:r>
            <a:r>
              <a:rPr lang="ru-RU" dirty="0" smtClean="0"/>
              <a:t> переходящий дорогу. Кроме знака вы уведете полосатую дорожку</a:t>
            </a:r>
            <a:r>
              <a:rPr lang="ru-RU" dirty="0"/>
              <a:t> </a:t>
            </a:r>
            <a:r>
              <a:rPr lang="ru-RU" dirty="0" smtClean="0"/>
              <a:t>это и есть зебра.</a:t>
            </a:r>
          </a:p>
          <a:p>
            <a:r>
              <a:rPr lang="ru-RU" dirty="0" smtClean="0"/>
              <a:t>Подходим к пешеходному переходу и смотрим налево. Видим</a:t>
            </a:r>
            <a:r>
              <a:rPr lang="en-US" dirty="0" smtClean="0"/>
              <a:t>,</a:t>
            </a:r>
            <a:r>
              <a:rPr lang="ru-RU" dirty="0" smtClean="0"/>
              <a:t> что машин нет тогда идём по зебре до середины дороги. Останавливаемся. Смотрим на право Нет машин идём дальше</a:t>
            </a:r>
          </a:p>
          <a:p>
            <a:endParaRPr lang="ru-RU" dirty="0"/>
          </a:p>
          <a:p>
            <a:r>
              <a:rPr lang="ru-RU" dirty="0" smtClean="0"/>
              <a:t>Собираясь на прогулку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</a:p>
          <a:p>
            <a:r>
              <a:rPr lang="ru-RU" dirty="0" smtClean="0"/>
              <a:t>Лучше ты не торопись!</a:t>
            </a:r>
          </a:p>
          <a:p>
            <a:r>
              <a:rPr lang="ru-RU" dirty="0" smtClean="0"/>
              <a:t>К переходу подойдя</a:t>
            </a:r>
            <a:r>
              <a:rPr lang="en-US" dirty="0" smtClean="0"/>
              <a:t>,</a:t>
            </a:r>
            <a:endParaRPr lang="ru-RU" dirty="0" smtClean="0"/>
          </a:p>
          <a:p>
            <a:r>
              <a:rPr lang="ru-RU" dirty="0" smtClean="0"/>
              <a:t>Хорошенько оглядись.</a:t>
            </a:r>
          </a:p>
          <a:p>
            <a:endParaRPr lang="ru-RU" dirty="0"/>
          </a:p>
          <a:p>
            <a:r>
              <a:rPr lang="ru-RU" dirty="0" smtClean="0"/>
              <a:t>Посмотри сперва на лево…</a:t>
            </a:r>
          </a:p>
          <a:p>
            <a:r>
              <a:rPr lang="ru-RU" dirty="0" smtClean="0"/>
              <a:t>Сделай маленький шажок. </a:t>
            </a:r>
          </a:p>
          <a:p>
            <a:r>
              <a:rPr lang="ru-RU" dirty="0" smtClean="0"/>
              <a:t>А затем гляди на право…</a:t>
            </a:r>
          </a:p>
          <a:p>
            <a:r>
              <a:rPr lang="ru-RU" dirty="0" smtClean="0"/>
              <a:t>Будь внимателен</a:t>
            </a:r>
            <a:r>
              <a:rPr lang="en-US" dirty="0" smtClean="0"/>
              <a:t>,</a:t>
            </a:r>
            <a:r>
              <a:rPr lang="ru-RU" dirty="0" smtClean="0"/>
              <a:t> дружок!</a:t>
            </a:r>
          </a:p>
          <a:p>
            <a:endParaRPr lang="ru-RU" dirty="0"/>
          </a:p>
          <a:p>
            <a:r>
              <a:rPr lang="ru-RU" dirty="0" smtClean="0"/>
              <a:t>На дороге есть машины?</a:t>
            </a:r>
          </a:p>
          <a:p>
            <a:r>
              <a:rPr lang="ru-RU" dirty="0" smtClean="0"/>
              <a:t>Им навстречу не иди!</a:t>
            </a:r>
          </a:p>
          <a:p>
            <a:r>
              <a:rPr lang="ru-RU" dirty="0" smtClean="0"/>
              <a:t>Пусть они сперва проедут –</a:t>
            </a:r>
          </a:p>
          <a:p>
            <a:r>
              <a:rPr lang="ru-RU" dirty="0" smtClean="0"/>
              <a:t>Вот потом переходи.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860032" y="404664"/>
            <a:ext cx="381642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 светофор. Он стоит возле дороги и командует движением. Он показывает</a:t>
            </a:r>
            <a:r>
              <a:rPr lang="en-US" dirty="0" smtClean="0"/>
              <a:t>,</a:t>
            </a:r>
            <a:r>
              <a:rPr lang="ru-RU" dirty="0" smtClean="0"/>
              <a:t>  когда можно идти пешеходам и ехать автомобилям.</a:t>
            </a:r>
          </a:p>
          <a:p>
            <a:r>
              <a:rPr lang="ru-RU" dirty="0" smtClean="0"/>
              <a:t>Бывают светофоры для машин и людей.</a:t>
            </a:r>
          </a:p>
          <a:p>
            <a:r>
              <a:rPr lang="ru-RU" dirty="0" smtClean="0"/>
              <a:t>Пешеходный светофор показывает только два цвета – красный и зелёный. А у светофора для машин есть ещё жёлтый фонарик.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Что за странные огни</a:t>
            </a:r>
          </a:p>
          <a:p>
            <a:r>
              <a:rPr lang="ru-RU" dirty="0" smtClean="0"/>
              <a:t>На дороге нам видны?</a:t>
            </a:r>
          </a:p>
          <a:p>
            <a:r>
              <a:rPr lang="ru-RU" dirty="0" smtClean="0"/>
              <a:t>Это наш помощник верный – Светофор обыкновенный.</a:t>
            </a:r>
          </a:p>
          <a:p>
            <a:endParaRPr lang="ru-RU" dirty="0" smtClean="0"/>
          </a:p>
          <a:p>
            <a:r>
              <a:rPr lang="ru-RU" dirty="0" smtClean="0"/>
              <a:t>Коль зелёным загорится – </a:t>
            </a:r>
          </a:p>
          <a:p>
            <a:r>
              <a:rPr lang="ru-RU" dirty="0" smtClean="0"/>
              <a:t>Говорит нам «ПРОХОДИ». </a:t>
            </a:r>
          </a:p>
          <a:p>
            <a:r>
              <a:rPr lang="ru-RU" dirty="0" smtClean="0"/>
              <a:t>Если красный засияет – </a:t>
            </a:r>
          </a:p>
          <a:p>
            <a:r>
              <a:rPr lang="ru-RU" dirty="0" smtClean="0"/>
              <a:t>СТОЙ! И ДАЛЬШЕ НЕ ИДИ!</a:t>
            </a:r>
          </a:p>
        </p:txBody>
      </p:sp>
      <p:pic>
        <p:nvPicPr>
          <p:cNvPr id="8" name="Рисунок 7" descr="stend-svetof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1601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390_fd183e12c38518139fcb12fd81688b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44000" cy="328498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356992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РЕГУЛИРОВЩИК – это человек который регулирует движение на дорогах. Он показывает </a:t>
            </a:r>
            <a:r>
              <a:rPr lang="en-US" dirty="0" smtClean="0"/>
              <a:t>,</a:t>
            </a:r>
            <a:r>
              <a:rPr lang="ru-RU" dirty="0" smtClean="0"/>
              <a:t> кому можно ехать</a:t>
            </a:r>
            <a:r>
              <a:rPr lang="en-US" dirty="0" smtClean="0"/>
              <a:t>,</a:t>
            </a:r>
            <a:r>
              <a:rPr lang="ru-RU" dirty="0" smtClean="0"/>
              <a:t> а кому нет. Даже если работает светофор</a:t>
            </a:r>
            <a:r>
              <a:rPr lang="en-US" dirty="0" smtClean="0"/>
              <a:t>,</a:t>
            </a:r>
            <a:r>
              <a:rPr lang="ru-RU" dirty="0" smtClean="0"/>
              <a:t> пешеходы должны следовать указаниям регулировщика. Если рука у регулировщика рука с жезлом поднята вверх</a:t>
            </a:r>
            <a:r>
              <a:rPr lang="en-US" dirty="0" smtClean="0"/>
              <a:t>,</a:t>
            </a:r>
            <a:r>
              <a:rPr lang="ru-RU" dirty="0" smtClean="0"/>
              <a:t> то все должны стоять. Этот жест запрещает движение. Стоять должны и машины</a:t>
            </a:r>
            <a:r>
              <a:rPr lang="en-US" dirty="0" smtClean="0"/>
              <a:t>,</a:t>
            </a:r>
            <a:r>
              <a:rPr lang="ru-RU" dirty="0" smtClean="0"/>
              <a:t> и пешеходы. Даже если горит зелёный сигнал светофора.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02_06х0,85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1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39jj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5730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93305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ЗАПОМНИ РАЗ И НАВСЕГДА: НА ДОРОГЕ БАЛОВАТЬСЯ НЕЛЬЗЯ! НУЖНО БЫТЬ ВНИМАТЕЛЬНЫМИ И СМОТРЕТЬ ПО СТОРОНАМ. ЛУЧШЕ ПРОПУСКАЙТЕ ВСЕ МАШИНЫ. ВАМ </a:t>
            </a:r>
            <a:r>
              <a:rPr lang="en-US" dirty="0" smtClean="0"/>
              <a:t> J</a:t>
            </a:r>
            <a:r>
              <a:rPr lang="ru-RU" dirty="0" smtClean="0"/>
              <a:t>СТАНОВИТЬСЯ ПРОЩЕ</a:t>
            </a:r>
            <a:r>
              <a:rPr lang="en-US" dirty="0" smtClean="0"/>
              <a:t>, </a:t>
            </a:r>
            <a:r>
              <a:rPr lang="ru-RU" dirty="0" smtClean="0"/>
              <a:t>ЧЕМ АВТОМОБИЛЮ.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</TotalTime>
  <Words>404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Группа №4</cp:lastModifiedBy>
  <cp:revision>14</cp:revision>
  <dcterms:created xsi:type="dcterms:W3CDTF">2016-09-06T10:57:09Z</dcterms:created>
  <dcterms:modified xsi:type="dcterms:W3CDTF">2021-10-18T11:36:39Z</dcterms:modified>
</cp:coreProperties>
</file>