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D3F69-FF86-C242-A3A2-6823572AF7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13444B-2248-A04D-8AA2-525DF0C827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7C7A41-AFE7-B845-92DF-9AA95A83A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920A-789D-2947-9051-4068BD24445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B2526C-02DB-534A-88AB-1B1E2C972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6E8371-42C8-5841-BF81-CF12475C4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0F13-9212-144A-9B81-04925A178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267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47A58E-A80D-9949-B99A-FFFB0B617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0BF5194-C9D5-B848-AC48-A8EE34C48C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E83168-414A-BF42-B972-B9E83E270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920A-789D-2947-9051-4068BD24445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8F3A8D-FDDC-5146-8C84-7A3056AFA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88E1CE-702B-DA46-8FBE-85259A05F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0F13-9212-144A-9B81-04925A178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243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0DDF32C-3844-F040-9527-9F95B3FED7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D8653D1-AE29-014E-AAE5-88FE1EC496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7AAFB1-160B-6440-A6B5-A3ACF3DE8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920A-789D-2947-9051-4068BD24445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54743A-5329-EA4F-9106-1504A4D12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C8139F-795F-BA44-9F9D-56F47D140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0F13-9212-144A-9B81-04925A178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815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C5AC3A-BE72-A344-8786-2CD5008C6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D742B8-47D1-6F4B-9BB6-977E50CD6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FC9055-2481-6645-B247-EA4E727FF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920A-789D-2947-9051-4068BD24445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6C1B17-5FB7-DA4E-B74D-549217D03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256409-B914-C445-A0A0-BD1BBD84E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0F13-9212-144A-9B81-04925A178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65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960D9D-55F3-4641-B009-14D51DCCD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B3DB5E-B8E3-9745-A62E-B8297861A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B1CB6C-3A60-B249-A0AF-6E61ADED3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920A-789D-2947-9051-4068BD24445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62DD54-2344-2D40-A1B6-472601C24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8EF1F3-8DA9-E245-8FD1-5491D83FB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0F13-9212-144A-9B81-04925A178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56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0B99B0-24FD-D94A-BB14-914E0DADD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45BEF4-9EE3-A847-8C6A-3F23163671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E6C224-0149-DE41-9FF2-3B4ED5F113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1E9041A-EFB1-0D47-91DC-38BF12029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920A-789D-2947-9051-4068BD24445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852D93-F940-4348-9313-7F16B95EA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B73DA1A-243D-B949-A1B6-CF3754E7E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0F13-9212-144A-9B81-04925A178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88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582659-A0EC-1E46-81A7-B5DD8D5E0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C2EAF3-DB92-BA4D-8BD8-45CC33134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9EF84B-F060-8841-9577-F53CA33556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E9999A9-31CC-1845-A247-E214BB7C3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E0F25D1-AF18-D448-97B2-0F200BE836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2ED7755-4D0E-9D41-A0F3-76CE28DDB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920A-789D-2947-9051-4068BD24445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9ED9B93-1983-6548-8850-D605D561C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F213B6D-50D6-D94F-8495-4C1FD0E7F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0F13-9212-144A-9B81-04925A178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235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D97588-9430-F944-8116-C3E1DD85B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0D8749C-D55A-9544-B39A-FE1619E84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920A-789D-2947-9051-4068BD24445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5E9BCE9-C8AE-3F4A-8FDD-4DB2A1EE4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DD7A505-6769-204C-909C-D60430CEE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0F13-9212-144A-9B81-04925A178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39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510AFD2-0955-F744-89B0-505C3CD0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920A-789D-2947-9051-4068BD24445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0608448-C9D9-AD4D-932B-B48ECA992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ED58D21-6F83-5546-ACA7-13C1B24DD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0F13-9212-144A-9B81-04925A178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20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135D1F-B641-B745-8D9B-AF2251C1B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4CB606-F999-C449-A12F-3201E9C2A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057E764-838D-B048-AE2E-18AF3CF7C3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668DD4A-E695-294C-9E67-AE04F7596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920A-789D-2947-9051-4068BD24445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EC2E20-5284-6841-8102-0A0D4006A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EB383EC-09DD-9D4D-8D3F-844DDFFA2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0F13-9212-144A-9B81-04925A178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87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FDF664-7B78-6B4C-8EBD-E9EA86356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B735E71-7875-4142-8943-C2DB1B2FD0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D4A096-381D-AC44-B8DE-1CC581CA5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5BF03A-6658-0A46-8CC3-D20DDCFCF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920A-789D-2947-9051-4068BD24445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11814D-E7C2-8945-8017-7580635F2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CBA790-7DAD-8143-A1AB-7C5CC41BE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40F13-9212-144A-9B81-04925A178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419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77669E-1CCC-BC4F-8ACE-637EB147F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6C16CB-E0D1-AD49-A727-49C9BA0B52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EAC26E-0765-434A-96BE-E2C123D860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A920A-789D-2947-9051-4068BD24445A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032EA5-8700-914E-B987-E5129865A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17002A-98C7-654A-9965-0E54457125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40F13-9212-144A-9B81-04925A178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091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ECFDDF01-874D-8F4F-82DF-90A58A7F5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597" y="0"/>
            <a:ext cx="51954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32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854831B6-3EFA-0646-BFC6-4B63F2C026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156" y="0"/>
            <a:ext cx="56407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900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BB1E145-82B7-DD43-A5EA-8236F9755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595" y="0"/>
            <a:ext cx="53253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846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E2F18D54-86A2-7849-AE53-EC8C74FE96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373" y="0"/>
            <a:ext cx="53995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215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103044BD-BCB4-3244-88E7-A2DEAC54BC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039" y="0"/>
            <a:ext cx="53067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883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8CF984A9-B54A-6048-A1A0-05DDB289C4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042" y="0"/>
            <a:ext cx="53995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2418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6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Б</dc:creator>
  <cp:lastModifiedBy>Светлана Б</cp:lastModifiedBy>
  <cp:revision>3</cp:revision>
  <dcterms:created xsi:type="dcterms:W3CDTF">2021-10-17T10:47:11Z</dcterms:created>
  <dcterms:modified xsi:type="dcterms:W3CDTF">2021-10-17T12:08:22Z</dcterms:modified>
</cp:coreProperties>
</file>