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1" r:id="rId3"/>
    <p:sldId id="258" r:id="rId4"/>
    <p:sldId id="268" r:id="rId5"/>
    <p:sldId id="266" r:id="rId6"/>
    <p:sldId id="269" r:id="rId7"/>
    <p:sldId id="264" r:id="rId8"/>
    <p:sldId id="270" r:id="rId9"/>
    <p:sldId id="274" r:id="rId10"/>
    <p:sldId id="267" r:id="rId11"/>
    <p:sldId id="263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B0DAE-2DC9-4349-B302-15BA0D7937BB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EE13B-B7FF-4F3D-B073-BABEA1440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347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603FB2-DAB1-44C5-8880-F2C933527AFB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223E74-D032-446A-AF51-FA0CB21C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ER\Desktop\stroi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500042"/>
            <a:ext cx="2214578" cy="28684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027" name="Picture 3" descr="C:\Users\ASER\Desktop\z_19062_v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071810"/>
            <a:ext cx="3143272" cy="17576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8" name="Picture 4" descr="C:\Users\ASER\Desktop\bob el construc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428736"/>
            <a:ext cx="3286148" cy="2739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500034" y="500042"/>
            <a:ext cx="550072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Segoe Print" pitchFamily="2" charset="0"/>
              </a:rPr>
              <a:t>Профессии на стройке</a:t>
            </a:r>
            <a:endParaRPr lang="ru-RU" sz="32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1029" name="Picture 5" descr="C:\Users\ASER\Desktop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429132"/>
            <a:ext cx="2500330" cy="17859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251520" y="5540000"/>
            <a:ext cx="3926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Колобова Александра Антоновна, воспитатель</a:t>
            </a:r>
          </a:p>
          <a:p>
            <a:r>
              <a:rPr lang="ru-RU" dirty="0" smtClean="0"/>
              <a:t>СПБ ГБДОУ Детский сад №57 «Аленушка»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328614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Я бываю выше дома</a:t>
            </a:r>
          </a:p>
          <a:p>
            <a:r>
              <a:rPr lang="ru-RU" sz="2000" b="1" dirty="0" smtClean="0"/>
              <a:t>И легко одной рукой</a:t>
            </a:r>
          </a:p>
          <a:p>
            <a:r>
              <a:rPr lang="ru-RU" sz="2000" b="1" dirty="0" smtClean="0"/>
              <a:t>Поднимаю груз огромный</a:t>
            </a:r>
          </a:p>
          <a:p>
            <a:r>
              <a:rPr lang="ru-RU" sz="2000" b="1" dirty="0" smtClean="0"/>
              <a:t>Кто, скажите</a:t>
            </a:r>
            <a:r>
              <a:rPr lang="ru-RU" sz="2000" i="1" dirty="0" smtClean="0"/>
              <a:t>, </a:t>
            </a:r>
            <a:r>
              <a:rPr lang="ru-RU" sz="2000" b="1" dirty="0" smtClean="0"/>
              <a:t>я такой ?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929198"/>
            <a:ext cx="3714776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Там, где строят новый дом,</a:t>
            </a:r>
          </a:p>
          <a:p>
            <a:r>
              <a:rPr lang="ru-RU" sz="2000" b="1" dirty="0" smtClean="0"/>
              <a:t>Ходит воин со щитом:</a:t>
            </a:r>
          </a:p>
          <a:p>
            <a:r>
              <a:rPr lang="ru-RU" sz="2000" b="1" dirty="0" smtClean="0"/>
              <a:t>Прогулялся валко, шатко –</a:t>
            </a:r>
          </a:p>
          <a:p>
            <a:r>
              <a:rPr lang="ru-RU" sz="2000" b="1" dirty="0" smtClean="0"/>
              <a:t>Ровной сделалась площадка.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2857496"/>
            <a:ext cx="271464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Начинает он копать,</a:t>
            </a:r>
          </a:p>
          <a:p>
            <a:r>
              <a:rPr lang="ru-RU" sz="2000" b="1" dirty="0" smtClean="0"/>
              <a:t>Заменяет сто лопат.</a:t>
            </a:r>
            <a:endParaRPr lang="ru-RU" sz="2000" b="1" dirty="0"/>
          </a:p>
        </p:txBody>
      </p:sp>
      <p:pic>
        <p:nvPicPr>
          <p:cNvPr id="5" name="Picture 2" descr="C:\Users\ASER\Desktop\avtokran+stroitelnaya+tehnika+tehnika+25478637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52"/>
            <a:ext cx="3286147" cy="2503212"/>
          </a:xfrm>
          <a:prstGeom prst="rect">
            <a:avLst/>
          </a:prstGeom>
          <a:noFill/>
        </p:spPr>
      </p:pic>
      <p:pic>
        <p:nvPicPr>
          <p:cNvPr id="7" name="Picture 3" descr="C:\Users\ASER\Desktop\1367487173_spectehn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3571900" cy="2682894"/>
          </a:xfrm>
          <a:prstGeom prst="rect">
            <a:avLst/>
          </a:prstGeom>
          <a:noFill/>
        </p:spPr>
      </p:pic>
      <p:pic>
        <p:nvPicPr>
          <p:cNvPr id="8" name="Picture 6" descr="C:\Users\ASER\Desktop\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ER\Desktop\viewer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86742" cy="584005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SER\Desktop\viewer (5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143801" cy="53578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371477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архитектор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3075" name="Picture 3" descr="C:\Users\ASER\Desktop\U099Z5wGw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876"/>
            <a:ext cx="2928958" cy="29289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3076" name="Picture 4" descr="C:\Users\ASER\Desktop\a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4422"/>
            <a:ext cx="3071834" cy="29814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3077" name="Picture 5" descr="C:\Users\ASER\Desktop\arhitek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28604"/>
            <a:ext cx="3805576" cy="27146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428596" y="4786322"/>
            <a:ext cx="485778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Придумывает и планирует строительство домов и городов</a:t>
            </a:r>
            <a:endParaRPr lang="ru-RU" sz="20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SER\Desktop\images (3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643314"/>
            <a:ext cx="3447762" cy="22860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3076" name="Picture 4" descr="C:\Users\ASER\Desktop\images (2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714356"/>
            <a:ext cx="4048153" cy="24288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642910" y="357166"/>
            <a:ext cx="314327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Segoe Print" pitchFamily="2" charset="0"/>
              </a:rPr>
              <a:t>каменщик</a:t>
            </a:r>
            <a:endParaRPr lang="ru-RU" sz="36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4214818"/>
            <a:ext cx="3786214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В переулке дом растет,</a:t>
            </a:r>
          </a:p>
          <a:p>
            <a:r>
              <a:rPr lang="ru-RU" sz="2000" b="1" dirty="0" smtClean="0"/>
              <a:t>Стены каменщик кладет.</a:t>
            </a:r>
          </a:p>
          <a:p>
            <a:r>
              <a:rPr lang="ru-RU" sz="2000" b="1" dirty="0" smtClean="0"/>
              <a:t>С ним помощник - мастерок,</a:t>
            </a:r>
          </a:p>
          <a:p>
            <a:r>
              <a:rPr lang="ru-RU" sz="2000" b="1" dirty="0" smtClean="0"/>
              <a:t>Мастерок – лопатка.</a:t>
            </a:r>
          </a:p>
          <a:p>
            <a:r>
              <a:rPr lang="ru-RU" sz="2000" b="1" dirty="0" smtClean="0"/>
              <a:t>Будет дом построен в срок,</a:t>
            </a:r>
          </a:p>
          <a:p>
            <a:r>
              <a:rPr lang="ru-RU" sz="2000" b="1" dirty="0" smtClean="0"/>
              <a:t>Прочной будет кладка.</a:t>
            </a:r>
            <a:endParaRPr lang="ru-RU" sz="2000" b="1" dirty="0"/>
          </a:p>
        </p:txBody>
      </p:sp>
      <p:pic>
        <p:nvPicPr>
          <p:cNvPr id="6146" name="Picture 2" descr="C:\Users\ASER\Desktop\76c45b921a9005f9a6649220084226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214422"/>
            <a:ext cx="2714644" cy="28575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714884"/>
            <a:ext cx="4714908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Средь облаков, на высоте,</a:t>
            </a:r>
          </a:p>
          <a:p>
            <a:r>
              <a:rPr lang="ru-RU" sz="2000" b="1" dirty="0" smtClean="0">
                <a:latin typeface="Segoe Print" pitchFamily="2" charset="0"/>
              </a:rPr>
              <a:t>Мы дружно строим новый дом,</a:t>
            </a:r>
          </a:p>
          <a:p>
            <a:r>
              <a:rPr lang="ru-RU" sz="2000" b="1" dirty="0" smtClean="0">
                <a:latin typeface="Segoe Print" pitchFamily="2" charset="0"/>
              </a:rPr>
              <a:t>Чтобы в тепле и красоте</a:t>
            </a:r>
          </a:p>
          <a:p>
            <a:r>
              <a:rPr lang="ru-RU" sz="2000" b="1" dirty="0" smtClean="0">
                <a:latin typeface="Segoe Print" pitchFamily="2" charset="0"/>
              </a:rPr>
              <a:t>Счастливо люди жили в нем.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85728"/>
            <a:ext cx="3214710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Segoe Print" pitchFamily="2" charset="0"/>
              </a:rPr>
              <a:t>строители</a:t>
            </a:r>
            <a:endParaRPr lang="ru-RU" sz="36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pic>
        <p:nvPicPr>
          <p:cNvPr id="2053" name="Picture 5" descr="C:\Users\ASER\Desktop\строительные_професс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4214842" cy="31652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2054" name="Picture 6" descr="C:\Users\ASER\Desktop\0_7ad06_21d99600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04"/>
            <a:ext cx="3429025" cy="52149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392909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Кровельщик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00174"/>
            <a:ext cx="535785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Чтобы в доме было сухо и тепло,</a:t>
            </a:r>
          </a:p>
          <a:p>
            <a:r>
              <a:rPr lang="ru-RU" sz="2000" b="1" dirty="0" smtClean="0">
                <a:latin typeface="Segoe Print" pitchFamily="2" charset="0"/>
              </a:rPr>
              <a:t>Чтобы снег зимою в дом не занесло,</a:t>
            </a:r>
          </a:p>
          <a:p>
            <a:r>
              <a:rPr lang="ru-RU" sz="2000" b="1" dirty="0" smtClean="0">
                <a:latin typeface="Segoe Print" pitchFamily="2" charset="0"/>
              </a:rPr>
              <a:t>Кроет крышу  мастер.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10244" name="Picture 4" descr="C:\Users\ASER\Desktop\krovelshhik-_mjagkojj-rulonnojj-krovli-i-krovli-shtuchnykh-materialov-_stalnykh-krovel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86256"/>
            <a:ext cx="2714644" cy="203598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0245" name="Picture 5" descr="C:\Users\ASER\Desktop\krovl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42852"/>
            <a:ext cx="1928826" cy="30402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0246" name="Picture 6" descr="C:\Users\ASER\Desktop\krovelnie-raboti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14620"/>
            <a:ext cx="2320278" cy="2500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47" name="Picture 7" descr="C:\Users\ASER\Desktop\montazh_remont_krishi_krovli_brigada_kroveljschikov_foto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714620"/>
            <a:ext cx="2428892" cy="18216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350046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крановщик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995678"/>
            <a:ext cx="4214842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Ходит, ходит кран стальной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Над кирпичною стеной.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За стрелой его ажурной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Крановщик следит дежурный.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Нажимает неустанно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Он в кабине рычаги,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Разговаривает с краном 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</a:rPr>
              <a:t>- Ты рабочим помоги.</a:t>
            </a:r>
            <a:endParaRPr lang="ru-RU" sz="20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7170" name="Picture 2" descr="C:\Users\ASER\Desktop\main14260185_420a1de92e48213c795a19ad6188cf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28"/>
            <a:ext cx="2250914" cy="12144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171" name="Picture 3" descr="C:\Users\ASER\Desktop\подъемный-кр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71942"/>
            <a:ext cx="2428892" cy="26029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174" name="Picture 6" descr="C:\Users\ASER\Desktop\7099872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3908080" cy="22145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7175" name="Picture 7" descr="C:\Users\ASER\Desktop\1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785926"/>
            <a:ext cx="2571768" cy="2019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242889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Segoe Print" pitchFamily="2" charset="0"/>
              </a:rPr>
              <a:t>маляр</a:t>
            </a:r>
            <a:endParaRPr lang="ru-RU" sz="3600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571612"/>
            <a:ext cx="414340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В новый дом маляр пришел,</a:t>
            </a:r>
          </a:p>
          <a:p>
            <a:r>
              <a:rPr lang="ru-RU" sz="2000" b="1" dirty="0" smtClean="0">
                <a:latin typeface="Segoe Print" pitchFamily="2" charset="0"/>
              </a:rPr>
              <a:t>Красит стены, двери, пол …</a:t>
            </a:r>
          </a:p>
          <a:p>
            <a:r>
              <a:rPr lang="ru-RU" sz="2000" b="1" dirty="0" smtClean="0">
                <a:latin typeface="Segoe Print" pitchFamily="2" charset="0"/>
              </a:rPr>
              <a:t>А наличник на окне</a:t>
            </a:r>
          </a:p>
          <a:p>
            <a:r>
              <a:rPr lang="ru-RU" sz="2000" b="1" dirty="0" smtClean="0">
                <a:latin typeface="Segoe Print" pitchFamily="2" charset="0"/>
              </a:rPr>
              <a:t>Он доверил красить мне.</a:t>
            </a:r>
            <a:endParaRPr lang="ru-RU" sz="2000" b="1" dirty="0">
              <a:latin typeface="Segoe Print" pitchFamily="2" charset="0"/>
            </a:endParaRPr>
          </a:p>
        </p:txBody>
      </p:sp>
      <p:pic>
        <p:nvPicPr>
          <p:cNvPr id="8194" name="Picture 2" descr="C:\Users\ASER\Desktop\ads1903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57166"/>
            <a:ext cx="2857500" cy="2857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196" name="Picture 4" descr="C:\Users\ASER\Desktop\1_6_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143248"/>
            <a:ext cx="3071834" cy="204788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8198" name="Picture 6" descr="C:\Users\ASER\Desktop\na-glavnuyuKnk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357562"/>
            <a:ext cx="2381250" cy="21907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8201" name="Picture 9" descr="C:\Users\ASER\Desktop\node-3381_param-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000504"/>
            <a:ext cx="2030412" cy="152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571472" y="5715017"/>
            <a:ext cx="32861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штукатур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5715016"/>
            <a:ext cx="285752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плиточник</a:t>
            </a:r>
            <a:endParaRPr lang="ru-RU" sz="36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572140"/>
            <a:ext cx="4572032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Print" pitchFamily="2" charset="0"/>
              </a:rPr>
              <a:t>Его приходу каждый рад,</a:t>
            </a:r>
          </a:p>
          <a:p>
            <a:r>
              <a:rPr lang="ru-RU" sz="2000" b="1" dirty="0" smtClean="0">
                <a:latin typeface="Segoe Print" pitchFamily="2" charset="0"/>
              </a:rPr>
              <a:t>Когда на кухне водопад.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28604"/>
            <a:ext cx="35719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водопроводчик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12290" name="Picture 2" descr="C:\Users\ASER\Desktop\Слесарь сантех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66"/>
            <a:ext cx="3771942" cy="25649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2292" name="Picture 4" descr="C:\Users\ASER\Desktop\a9f38fd4dfd8789067bc68cae127c146_1386661434_1000_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3079742" cy="36263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2293" name="Picture 5" descr="C:\Users\ASER\Desktop\2aabd0d8756972d04eb9756bf7e3766a_1351751979_1000_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357562"/>
            <a:ext cx="1966934" cy="2457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SER\Desktop\ELC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2921021" cy="24288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13315" name="Picture 3" descr="C:\Users\ASER\Desktop\electr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928670"/>
            <a:ext cx="3333750" cy="2524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928926" y="5072074"/>
            <a:ext cx="300039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электрик</a:t>
            </a:r>
            <a:endParaRPr lang="ru-RU" sz="36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336</TotalTime>
  <Words>220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Georgia</vt:lpstr>
      <vt:lpstr>Segoe Print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ASER</dc:creator>
  <cp:lastModifiedBy>Александра</cp:lastModifiedBy>
  <cp:revision>40</cp:revision>
  <dcterms:created xsi:type="dcterms:W3CDTF">2014-02-23T10:00:30Z</dcterms:created>
  <dcterms:modified xsi:type="dcterms:W3CDTF">2021-10-18T16:03:05Z</dcterms:modified>
</cp:coreProperties>
</file>