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8" r:id="rId2"/>
    <p:sldId id="293" r:id="rId3"/>
    <p:sldId id="257" r:id="rId4"/>
    <p:sldId id="263" r:id="rId5"/>
    <p:sldId id="262" r:id="rId6"/>
    <p:sldId id="266" r:id="rId7"/>
    <p:sldId id="265" r:id="rId8"/>
    <p:sldId id="264" r:id="rId9"/>
    <p:sldId id="260" r:id="rId10"/>
    <p:sldId id="267" r:id="rId11"/>
    <p:sldId id="268" r:id="rId12"/>
    <p:sldId id="259" r:id="rId13"/>
    <p:sldId id="256" r:id="rId14"/>
    <p:sldId id="261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4" r:id="rId27"/>
    <p:sldId id="281" r:id="rId28"/>
    <p:sldId id="282" r:id="rId29"/>
    <p:sldId id="283" r:id="rId30"/>
    <p:sldId id="285" r:id="rId31"/>
    <p:sldId id="287" r:id="rId32"/>
    <p:sldId id="288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4" autoAdjust="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C88E-8F83-481F-A0F3-EE4B84BFCDA7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8781E-FEC1-4A6B-A0BB-85A1F8F0F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052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8781E-FEC1-4A6B-A0BB-85A1F8F0F46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4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22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7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0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95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4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1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81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35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0AC79-92D3-4E6B-9801-FDD7F7622BBF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A2617-0171-4FD1-ABB8-9B8586909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5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2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openxmlformats.org/officeDocument/2006/relationships/slide" Target="slide4.xml"/><Relationship Id="rId4" Type="http://schemas.openxmlformats.org/officeDocument/2006/relationships/slide" Target="slide3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-fotki.yandex.ru/get/6431/47407354.b2d/0_116a6a_20b226f6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706760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3734" y="1814851"/>
            <a:ext cx="537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Неуловим</a:t>
            </a:r>
            <a:r>
              <a:rPr lang="ru-RU" sz="4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ый </a:t>
            </a:r>
            <a:r>
              <a:rPr lang="ru-RU" sz="4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 … </a:t>
            </a:r>
            <a:endParaRPr lang="ru-RU" sz="40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6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8838"/>
            <a:ext cx="2070230" cy="27603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908720"/>
            <a:ext cx="50760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мае 2008 г. и в Хабаровске на Амурском бульваре к 150-летию города была установлена уличная скульптура неизвестного автора — «Дама с собачкой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Безусловно, это не чеховская героиня в классическом ее понимании, но памятник получился довольно-таки интересным, сразу же полюбился хабаровчанам, а туристы охотно и с удовольствием фотографируются рядом с ним и фонтаном поблизости. </a:t>
            </a:r>
          </a:p>
        </p:txBody>
      </p:sp>
    </p:spTree>
    <p:extLst>
      <p:ext uri="{BB962C8B-B14F-4D97-AF65-F5344CB8AC3E}">
        <p14:creationId xmlns:p14="http://schemas.microsoft.com/office/powerpoint/2010/main" val="17846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2137420" cy="28498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340768"/>
            <a:ext cx="522007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Скульптурная композиция «Человек в футляре» выполнена из бронзы и открыта накануне 150-летнего юбилея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январе 2010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Скульптурная композиция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установлена в Таганроге, 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зданием бывшей гимназии, где в свое время учился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откуда родом прообраз персонажа. Ныне в здании располагается Литературный музей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скульптура, как нельзя кстати, дополняет экспозицию музея.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971600" y="4725144"/>
            <a:ext cx="2304256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6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g-fotki.yandex.ru/get/4908/poljakov-v.17/0_5aa4c_8384640f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36839"/>
            <a:ext cx="3456384" cy="25922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http://img-fotki.yandex.ru/get/5640/206429358.30/0_b5d17_c2486aa6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253"/>
            <a:ext cx="3009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4618" y="908720"/>
            <a:ext cx="52565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Таганрог. Бакалейная лавка 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П.Е. Чехова 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(отца А.П. Чехова)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Годы, проведенные Чеховым в этом доме, едва ли не самые тяжелые из всего детства Антона Чехова. Павел Егорович требовал от детей постоянного участия в ночных спевках, проводившихся в доме, заставлял детей днями сидеть в лавке, наблюдать за торговлей, отвешивать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товар.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otpusk.ru/gallery/large/791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769947" cy="252028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98927" y="105273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Дом-музей Чехова в Таганроге, открыт в январе 1914г. В 1935г. преобразован в литературный музей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им.Чехова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Представляет личные вещи и библиотеку писателя. С 1921г. филиалом является домик Чехова, дом, где родился писатель.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7" name="Picture 9" descr="http://img-fotki.yandex.ru/get/5640/206429358.30/0_b5d17_c2486aa6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078"/>
            <a:ext cx="3009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3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xn--80aafyalthgkgdkldm7d.xn--p1ai/upload/000/u28/127/233b67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73082"/>
            <a:ext cx="3312368" cy="220824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1628800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Таганрогская классическая мужская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гимназия,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учился А.П. Чехов. 1870-е годы. 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литературный музей им. Чехова.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Picture 9" descr="http://img-fotki.yandex.ru/get/5640/206429358.30/0_b5d17_c2486aa6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48680"/>
            <a:ext cx="3009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6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oopiik-don.ru/main/images/stories/histdoninmon/chehov/lavka/l-ch-i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4112131" cy="32403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764704"/>
            <a:ext cx="430861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Гостиная </a:t>
            </a:r>
            <a:endParaRPr lang="ru-RU" sz="3200" dirty="0" smtClean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</a:t>
            </a:r>
            <a:r>
              <a:rPr lang="ru-RU" sz="32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'Лавка Чеховых' </a:t>
            </a:r>
          </a:p>
        </p:txBody>
      </p:sp>
    </p:spTree>
    <p:extLst>
      <p:ext uri="{BB962C8B-B14F-4D97-AF65-F5344CB8AC3E}">
        <p14:creationId xmlns:p14="http://schemas.microsoft.com/office/powerpoint/2010/main" val="24769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4297660" cy="322324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5796136" y="764704"/>
            <a:ext cx="24973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Спальня родителей</a:t>
            </a:r>
            <a:endParaRPr lang="ru-RU" sz="32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84984"/>
            <a:ext cx="3468874" cy="26001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836712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писателя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0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4943475" cy="27241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1052736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Музей-лавка Чеховых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8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6084168" y="4725144"/>
            <a:ext cx="2304256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4" descr="https://ae01.alicdn.com/kf/UT8sw7IXuJaXXagOFbX0.jpg_640x10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4654183" cy="27125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90872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Чехова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3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-fotki.yandex.ru/get/6431/47407354.b2d/0_116a6a_20b226f6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489561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k-gg.ru/uploads/images/chehov_anton_pavlovich_chernij_monah_chitaet_innokentij_smoktunovskij_chast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44555"/>
            <a:ext cx="3552395" cy="266429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50419" y="3970510"/>
            <a:ext cx="37298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 Антон </a:t>
            </a:r>
            <a:r>
              <a:rPr lang="ru-RU" sz="28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</a:t>
            </a:r>
          </a:p>
          <a:p>
            <a:pPr algn="ctr"/>
            <a:r>
              <a:rPr lang="ru-RU" sz="28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1860 — 1904</a:t>
            </a:r>
          </a:p>
        </p:txBody>
      </p:sp>
    </p:spTree>
    <p:extLst>
      <p:ext uri="{BB962C8B-B14F-4D97-AF65-F5344CB8AC3E}">
        <p14:creationId xmlns:p14="http://schemas.microsoft.com/office/powerpoint/2010/main" val="8796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548680"/>
            <a:ext cx="61206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17 января (29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н.с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в Таганроге в купеческой семье, со строгими правилами воспитания. С детских лет Чехов помогал отцу в лавке.</a:t>
            </a:r>
          </a:p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1868 поступил в гимназию. Когда вся семья Чеховых переехала в Москву, будущий писатель остался в Таганроге и зарабатывал на жизнь репетиторством, чтобы окончить учение. Окончив гимназию в 1879, уехал в Москву и поступил на медицинский факультет Московского университета, где слушал лекции знаменитых профессоров — Н. Склифосовского, Г. Захарьина и др. В 1884, получив звание уездного врача, Чехов начал заниматься врачебной практикой.</a:t>
            </a:r>
          </a:p>
        </p:txBody>
      </p:sp>
      <p:pic>
        <p:nvPicPr>
          <p:cNvPr id="2050" name="Picture 2" descr="http://img-fotki.yandex.ru/get/2714/k-inchik.7/0_2435_b88fcbaf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32687"/>
            <a:ext cx="1998222" cy="266429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9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764704"/>
            <a:ext cx="56521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будучи гимназистом, он писал юморески, участвуя в гимназическом журнале. В студенческие годы, чтобы зарабатывать себе на жизнь, сотрудничал в журналах "Стрекоза", "Будильник", "Зритель" и др., подписываясь разными псевдонимами, но чаще всего Антоша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Чехонте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1882 писал для петербургского журнала "Осколки", вел обозрение "Осколки московской жизни" (1883 — 85).</a:t>
            </a:r>
          </a:p>
        </p:txBody>
      </p:sp>
      <p:pic>
        <p:nvPicPr>
          <p:cNvPr id="15362" name="Picture 2" descr="http://www.duel.ru/200441/41_7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1809750" cy="24288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31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53520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1884 вышла первая книга рассказов Чехова — "Сказки Мельпомены", затем следуют "Пестрые рассказы" (1886), "В сумерках" (1887), "Хмурые люди" (1890). В эти годы писатель испытывает сильное влияние Л. Толстого, которое сказывается в рассказах "Именины", "Скучная история". </a:t>
            </a:r>
          </a:p>
        </p:txBody>
      </p:sp>
      <p:pic>
        <p:nvPicPr>
          <p:cNvPr id="14338" name="Picture 2" descr="http://www.stihi.ru/pics/2015/08/29/8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2716656" cy="36222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96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6672"/>
            <a:ext cx="6246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1880 он много работал для театра: пьесы "Иванов", "Леший", "Свадьба", водевили "Медведь", "Юбилей" и др.</a:t>
            </a:r>
          </a:p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1892 Чехов купил имение Мелихово, где помогал местным крестьянам как врач, строил школы для крестьянских детей, выезжал в губернии, охваченные голодом, участвовал во всеобщей переписи населения.</a:t>
            </a:r>
          </a:p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Мелихово было написано много прекрасных произведений: "Попрыгунья", "Скрипка Ротшильда", "Учитель словесности", "Чайка", "Дядя Ваня" и др. В начале века Чехов создал такие замечательные пьесы, как "Три сестры" и "Вишневый сад". Все пьесы были поставлены на сцене МХАТа.</a:t>
            </a:r>
          </a:p>
        </p:txBody>
      </p:sp>
      <p:pic>
        <p:nvPicPr>
          <p:cNvPr id="16386" name="Picture 2" descr="http://miss29.ru/2012/uploads/bp/bb3e4b04eec3be0394901d9f3dbefe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2160240" cy="32403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9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58326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1898 Чехов переехал в Ялту, где построил дом, в котором у него бывали Л. Толстой, М. Горький; Бунин, Куприн, художник И. Левитан. В 1901 Чехов женился на актрисе МХАТа О.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Книппер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последние годы писатель был занят подготовкой своего собрания сочинений, вышедшего двумя изданиями (1899 — 1902 и 1903) в издательстве А. Маркса.</a:t>
            </a:r>
          </a:p>
          <a:p>
            <a:pPr indent="457200"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1904 в связи с резким ухудшением здоровья Чехов поехал для лечения в Германию, на курорт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Баденвейлер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Здесь 2 июня (15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н.с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он скончался.</a:t>
            </a:r>
          </a:p>
        </p:txBody>
      </p:sp>
      <p:pic>
        <p:nvPicPr>
          <p:cNvPr id="17412" name="Picture 4" descr="http://www.ekaterinburg-eparhia.ru/images/CHEHPATR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21" y="2814570"/>
            <a:ext cx="2203312" cy="30243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6344277" y="764704"/>
            <a:ext cx="2304256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4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501008"/>
            <a:ext cx="6678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Моско́вский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Худо́жественный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теа́тр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имени А. П. 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Че́хова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(МХТ) — 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 театр.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Образовался в 1987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году. Имя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носит с 1989 года. Слово «академический» не используется театром с 2004 года, хотя осталось в его официальном названии. Расположен в Москве в историческом здании 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МХТ.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 descr="http://omiliya.org/sites/default/files/styles/large/public/img_articles/mht_imeni_chehova.jpg?itok=Q_QzTT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4654085" cy="266429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7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2157" y="476672"/>
            <a:ext cx="56703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 - драматург</a:t>
            </a:r>
          </a:p>
          <a:p>
            <a:pPr algn="ctr"/>
            <a:r>
              <a:rPr lang="ru-RU" sz="3200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На сцене все должно быть так, как в жизни: люди обедают, только </a:t>
            </a:r>
            <a:br>
              <a:rPr lang="ru-RU" sz="3200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обедают, а в это время слагаются их жизни и разбиваются их сердца. </a:t>
            </a:r>
            <a:br>
              <a:rPr lang="ru-RU" sz="3200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А. П. Чехов </a:t>
            </a:r>
          </a:p>
        </p:txBody>
      </p:sp>
      <p:pic>
        <p:nvPicPr>
          <p:cNvPr id="1026" name="Picture 2" descr="http://www.hibiny.com/images/news/2016/104886/04f1dce1dbef3daf420c397043fbb7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240360" cy="25922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18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ezformata.ru/content/Images/000/057/120/image571200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4286250" cy="200025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306896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МБУК «Таганрогский ордена «Знак Почета» театр имени А.П. Чехова» — один из старейших на юге России. Начиная с 1827г. труппа драматических артистов под управлением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неслужащего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дворянина Петровского положила начало постоянному Таганрогскому театру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8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kimeria.ru/imgupload/Galleries/718/cYxdEs2-1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18" y="341107"/>
            <a:ext cx="4372238" cy="30878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3501008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театра имени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Ялте начинается с 1896 года, в это время он был построен. В день его открытия, перед рабочими и строителями театра выступил ялтинский врач В.Н. Дмитриев, который сделал большой вклад в развития Ялты, как города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курорта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94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hoto.qip.ru/photo/0070026/151071390/xlarge/164293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738562" cy="28051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3717032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1930 году в 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Александровске-Сахалинском был 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театр получивший наименование Сахалинский областной драматический театр. Первым художественным руководителем и главным режиссёром театра был Е. В. Муратов. </a:t>
            </a:r>
            <a:endParaRPr lang="ru-RU" sz="2400" dirty="0" smtClean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1954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театру было присвоено имя великого русского драматурга Антона Павловича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Чехова.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5580112" y="1196752"/>
            <a:ext cx="2304256" cy="122413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2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mg-fotki.yandex.ru/get/6443/47407354.b2e/0_116a8a_355f2ec6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img-fotki.yandex.ru/get/6434/47407354.b2e/0_116a99_19651c3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489698"/>
            <a:ext cx="2883083" cy="17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-fotki.yandex.ru/get/6434/47407354.b2e/0_116a99_19651c3_ori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37112"/>
            <a:ext cx="2883083" cy="17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-fotki.yandex.ru/get/6434/47407354.b2e/0_116a99_19651c3_orig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2883083" cy="17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6434/47407354.b2e/0_116a99_19651c3_orig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89698"/>
            <a:ext cx="2883083" cy="17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6434/47407354.b2e/0_116a99_19651c3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56753"/>
            <a:ext cx="2883083" cy="17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rId6" action="ppaction://hlinksldjump"/>
          </p:cNvPr>
          <p:cNvSpPr txBox="1"/>
          <p:nvPr/>
        </p:nvSpPr>
        <p:spPr>
          <a:xfrm>
            <a:off x="2990587" y="1026099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П. Чехов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драматургии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7" action="ppaction://hlinksldjump"/>
          </p:cNvPr>
          <p:cNvSpPr txBox="1"/>
          <p:nvPr/>
        </p:nvSpPr>
        <p:spPr>
          <a:xfrm>
            <a:off x="971599" y="296850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П. Чехов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45359" y="2968507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П. Чехов 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архитектуре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5028789" y="4731256"/>
            <a:ext cx="326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рассказам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П. Чехова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3" action="ppaction://hlinksldjump"/>
          </p:cNvPr>
          <p:cNvSpPr txBox="1"/>
          <p:nvPr/>
        </p:nvSpPr>
        <p:spPr>
          <a:xfrm>
            <a:off x="971599" y="4915921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А. П. Чехова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Таганроге </a:t>
            </a:r>
          </a:p>
        </p:txBody>
      </p:sp>
    </p:spTree>
    <p:extLst>
      <p:ext uri="{BB962C8B-B14F-4D97-AF65-F5344CB8AC3E}">
        <p14:creationId xmlns:p14="http://schemas.microsoft.com/office/powerpoint/2010/main" val="288640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otvet.imgsmail.ru/download/u_0ecf82f3fa32e27e99ee3b5657adda47_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otvet.imgsmail.ru/download/u_0ecf82f3fa32e27e99ee3b5657adda47_8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refdb.ru/images/709/1416648/32415b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13790"/>
            <a:ext cx="4140266" cy="30243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0375" y="620689"/>
            <a:ext cx="2671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«Хирургия»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nfonarod.ru/sites/default/files/users/14/73377_html_7aa9fa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08920"/>
            <a:ext cx="5361476" cy="34563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620689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«Хамелеон»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7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kr6zar.narod.ru/8L4qAvU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75" y="1700808"/>
            <a:ext cx="4086495" cy="46085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74" y="377369"/>
            <a:ext cx="57961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</a:p>
          <a:p>
            <a:pPr algn="ctr"/>
            <a:r>
              <a:rPr lang="ru-RU" sz="40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«Толстый и тонкий»</a:t>
            </a:r>
            <a:endParaRPr lang="ru-RU" sz="40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0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old.sertification.net/news/chehov/images/0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31988"/>
            <a:ext cx="2857500" cy="371475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620689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</a:p>
          <a:p>
            <a:pPr algn="ctr"/>
            <a:r>
              <a:rPr lang="ru-RU" sz="48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«Ванька»</a:t>
            </a:r>
            <a:endParaRPr lang="ru-RU" sz="48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6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hexov.net/board/images/adverts/37881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152047" cy="20882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484784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А.П. Чехову был открыт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Таганроге 29 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1960 года, в дни празднования 100-летия со дня рождения писателя.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9" descr="http://img-fotki.yandex.ru/get/5640/206429358.30/0_b5d17_c2486aa6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2656"/>
            <a:ext cx="3009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2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atic.klasnaocinka.com.ua/uploads/editor/1096/121581/blog_/images/0_701cb_461253d7_or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73016"/>
            <a:ext cx="3168352" cy="2376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141277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августа 2004 года в Томске был торжественно установлен памятник А.П. Чехову. Этот памятник занял третье место на конкурсе самый забавный памятник России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и воплотитель идеи Леонтий Усов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457" y="332656"/>
            <a:ext cx="3011487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93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ebkamerton.ru/wp-content/plugins/simple-post-thumbnails/timthumb.php?src=/wp-content/thumbnails/2159.jpg&amp;w=400&amp;h=300&amp;zc=1&amp;ft=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3456384" cy="25922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98072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Открылся памятник осенью 2004 года на центральной Ялтинской набережной. Именно в те дни здесь проходил фестиваль в честь памяти писателя. Памятник заказал интернациональный теле кинофорум «Вместе». Авторы скульптуры – Г.А. Паршин, Ф.Г. Паршин и архитектор Ю.А. Иванченко.</a:t>
            </a:r>
          </a:p>
        </p:txBody>
      </p:sp>
      <p:pic>
        <p:nvPicPr>
          <p:cNvPr id="4" name="Picture 9" descr="http://img-fotki.yandex.ru/get/5640/206429358.30/0_b5d17_c2486aa6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6632"/>
            <a:ext cx="3009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8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urskonb.ru/our-booke/chehov/dok/pam/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65" y="2708920"/>
            <a:ext cx="2664296" cy="35541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9102" y="1126192"/>
            <a:ext cx="57241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1890 г.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проезжал через Красноярск на Сахалин, и в честь этого на набережной Енисея в 1995 г. установлен памятник (скульптор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Ю.И.Ишханов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памятники можно увидеть последнюю часть его фразы:</a:t>
            </a:r>
            <a:b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"На этом берегу Красноярск, самый лучший и красивый из всех сибирских городов, а на том - горы, напоминающие мне о Кавказе, такие же дымчатые, мечтательные. Я стоял и думал: какая полная, умная и смелая жизнь осветит со временем эти берега."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3011487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7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05.fotocdn.net/s7/94/gallery_m/404/22270165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i05.fotocdn.net/s7/94/gallery_m/404/222701654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40" y="3501008"/>
            <a:ext cx="3052141" cy="27180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980728"/>
            <a:ext cx="4968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Антону Павловичу Чехову, уроженцу Таганрога,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 к его 150-летию в январе 2010 года. Монумент находится на пересечении улиц Пушкинской и Чехова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высотой в 2,5 метра выполнена из бронзы и была сделана менее чем за месяц. По задумке автора писатель держит в руках книгу и опирается на парапет, озирая прохожих.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Скнарин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создатель 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памятника.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0337"/>
            <a:ext cx="3011487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6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2562225" cy="30956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268760"/>
            <a:ext cx="53285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А. П. Чехову в Александровске-Сахалинском (ул. Чехова, 20) был установлен 14 октября 1995 года. Его изготовил мастер скульптуры из Санкт-Петербурга Михаил Константинович </a:t>
            </a:r>
            <a:r>
              <a:rPr lang="ru-RU" sz="2400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Аникушин</a:t>
            </a:r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(1917–1997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/>
            <a:r>
              <a:rPr lang="ru-RU" sz="2400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2000 году в сквере возле музея, где установлен бронзовый памятник А. П. Чехову, были поставлены фонари, напоминающие те, что освещали улицы поста Александровского в 1890 году.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0337"/>
            <a:ext cx="3011487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4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999</Words>
  <Application>Microsoft Office PowerPoint</Application>
  <PresentationFormat>Экран (4:3)</PresentationFormat>
  <Paragraphs>66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Vagizovy</cp:lastModifiedBy>
  <cp:revision>22</cp:revision>
  <dcterms:created xsi:type="dcterms:W3CDTF">2016-11-13T08:36:28Z</dcterms:created>
  <dcterms:modified xsi:type="dcterms:W3CDTF">2020-02-04T16:00:15Z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1391455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