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695EB-348A-474B-8707-5E68365ECFC8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1E76-7CDE-4D7B-A701-1B54C89107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NbkRCQysB3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y-Y9Le52OA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5B1DA8-1A07-4486-8672-2D42B7F3D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AFD8B-434C-431A-BA49-6585C0BDF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3726"/>
          </a:xfrm>
        </p:spPr>
        <p:txBody>
          <a:bodyPr>
            <a:normAutofit/>
          </a:bodyPr>
          <a:lstStyle/>
          <a:p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№1» г. о. Самара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6DEB5-1AEA-4A3F-8358-D8049B159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развитию речи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– составитель:</a:t>
            </a:r>
          </a:p>
          <a:p>
            <a:pPr marL="0" indent="0" algn="r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Филимонова Гульфия </a:t>
            </a:r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Асхатовна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r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0" indent="0" algn="r">
              <a:buNone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Самара, 2021 год</a:t>
            </a:r>
          </a:p>
        </p:txBody>
      </p:sp>
    </p:spTree>
    <p:extLst>
      <p:ext uri="{BB962C8B-B14F-4D97-AF65-F5344CB8AC3E}">
        <p14:creationId xmlns:p14="http://schemas.microsoft.com/office/powerpoint/2010/main" val="159506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714356"/>
            <a:ext cx="707236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Уважаемые родители, предлагаю вам занятие по развитию речи.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Прочитайте рассказ, помогите ребенку ответить на вопросы.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Рассмотрите картинки, что неправильно нарисовал художник?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Разомните пальчики.</a:t>
            </a:r>
            <a:r>
              <a:rPr lang="en-US" sz="2800" dirty="0"/>
              <a:t> </a:t>
            </a:r>
            <a:r>
              <a:rPr lang="ru-RU" sz="2800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3"/>
              </a:rPr>
              <a:t>https://youtu.be/NbkRCQysB3E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Обведите линии.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Повторите узор.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конечно же можно отдохнуть.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hlinkClick r:id="rId4"/>
              </a:rPr>
              <a:t>https://youtu.be/y-Y9Le52OAg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314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s://sun9-38.userapi.com/c543100/v543100968/5044a/1u2fE2010kY.jpg"/>
          <p:cNvPicPr>
            <a:picLocks noChangeAspect="1" noChangeArrowheads="1"/>
          </p:cNvPicPr>
          <p:nvPr/>
        </p:nvPicPr>
        <p:blipFill>
          <a:blip r:embed="rId3"/>
          <a:srcRect t="6785" r="1733"/>
          <a:stretch>
            <a:fillRect/>
          </a:stretch>
        </p:blipFill>
        <p:spPr bwMode="auto">
          <a:xfrm>
            <a:off x="2000232" y="94528"/>
            <a:ext cx="5286412" cy="6763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s://sun9-3.userapi.com/c7007/v7007171/31f8f/hfYLA862M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083"/>
            <a:ext cx="6786610" cy="6851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s://sun9-26.userapi.com/c7007/v7007184/5d4d2/oKI6weIlSa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4015"/>
            <a:ext cx="6929486" cy="6833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s://sun9-42.userapi.com/c7007/v7007184/5d4ea/SJD9818MZ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-37835"/>
            <a:ext cx="6929486" cy="6895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sun9-24.userapi.com/c7007/v7007184/5d4f9/9y4078BH32g.jpg"/>
          <p:cNvPicPr>
            <a:picLocks noChangeAspect="1" noChangeArrowheads="1"/>
          </p:cNvPicPr>
          <p:nvPr/>
        </p:nvPicPr>
        <p:blipFill>
          <a:blip r:embed="rId3"/>
          <a:srcRect t="12612" r="265"/>
          <a:stretch>
            <a:fillRect/>
          </a:stretch>
        </p:blipFill>
        <p:spPr bwMode="auto">
          <a:xfrm>
            <a:off x="1142975" y="0"/>
            <a:ext cx="692948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519478/dec8c4c8-e4f5-478b-96c5-f3f9be69d80d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sun9-44.userapi.com/c543100/v543100120/508e5/EhK05vnZQGQ.jpg"/>
          <p:cNvPicPr>
            <a:picLocks noChangeAspect="1" noChangeArrowheads="1"/>
          </p:cNvPicPr>
          <p:nvPr/>
        </p:nvPicPr>
        <p:blipFill>
          <a:blip r:embed="rId3"/>
          <a:srcRect l="8762" t="10596" r="17640" b="9933"/>
          <a:stretch>
            <a:fillRect/>
          </a:stretch>
        </p:blipFill>
        <p:spPr bwMode="auto">
          <a:xfrm>
            <a:off x="1500166" y="-48"/>
            <a:ext cx="6429420" cy="685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МБДОУ «Детский сад №1» г. о. Самара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SwedBang Software Home</cp:lastModifiedBy>
  <cp:revision>9</cp:revision>
  <dcterms:created xsi:type="dcterms:W3CDTF">2020-04-28T10:02:31Z</dcterms:created>
  <dcterms:modified xsi:type="dcterms:W3CDTF">2021-10-14T20:03:46Z</dcterms:modified>
</cp:coreProperties>
</file>