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9" r:id="rId4"/>
    <p:sldId id="264" r:id="rId5"/>
    <p:sldId id="260" r:id="rId6"/>
    <p:sldId id="262" r:id="rId7"/>
    <p:sldId id="263" r:id="rId8"/>
    <p:sldId id="265" r:id="rId9"/>
    <p:sldId id="266" r:id="rId10"/>
    <p:sldId id="267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8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4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4731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429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293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170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9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20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9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2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28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7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8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536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0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7C3CA-3AA9-445B-93E3-0FD744A07DCC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07EF93-0852-4332-8BA8-DFD5BD4C62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29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7875B-D5D7-4665-99E8-0FDA100CE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2561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речевого развития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задержкой психического развития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412C6F5A-0822-4E2B-B5BD-854861CCE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8250" y="5326694"/>
            <a:ext cx="4108864" cy="1270658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учителя-логопеда ГБОУ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школа№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922 Фадеевой Ю.М.</a:t>
            </a:r>
          </a:p>
        </p:txBody>
      </p:sp>
      <p:pic>
        <p:nvPicPr>
          <p:cNvPr id="4" name="Picture 3" descr="C:\Users\Школа\Desktop\9.jpg">
            <a:extLst>
              <a:ext uri="{FF2B5EF4-FFF2-40B4-BE49-F238E27FC236}">
                <a16:creationId xmlns:a16="http://schemas.microsoft.com/office/drawing/2014/main" id="{67FA3D7F-06C0-4784-86D5-047D8A683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67" y="3329075"/>
            <a:ext cx="3833529" cy="3268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93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C8627-DE88-4A5D-9015-1AC2BCCD8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898" y="609600"/>
            <a:ext cx="8464104" cy="1807029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1-го дополнительного класса по окончании букварного периода, как правило, усваивают все буквы, и овладевают слоговым способом чтения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16158D-7927-4DDF-A72B-6E30FE439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394" y="2677886"/>
            <a:ext cx="8281225" cy="389273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 для большинства детей представляет сложность дифференциация   букв, имеющих  сходные элементы.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Школьники недостаточно овладевают звуковой основой йотированных гласных, путают буквы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Е, Ё, Ю, Я.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трудом воспринимать мягкую согласную, перед гласными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Отмечаются в чтении детей  перестановки,  пропуски букв и  слогов.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ошибок  возрастает, когда встречаются слова со сложной слоговой структурой и со стечением согласных.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619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3539"/>
            <a:ext cx="8596668" cy="1536861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фонематического восприятия, нарушения лексико-грамматического строя речи и звукопроизношения являются  основной причиной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обучающихся с ЗПР 2-4 классов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8"/>
            <a:ext cx="8596668" cy="424021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200" dirty="0"/>
              <a:t> 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200" b="1" i="1" dirty="0" err="1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связанная с нарушением фонематического распознавания (акустическая 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артикуляторно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акустическая);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 почве нарушения языкового анализа и синтеза;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оптическая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Ошибки  обнаруживаются  в условиях усложнения  речевого материала и способа выполнения задания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детей отмечаются  нарушения моторного акта письма,  каллиграфии: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- соскальзывание со строки,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- непропорциональность величины букв, 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- неравномерное соотнесение элементов буквы,</a:t>
            </a:r>
          </a:p>
          <a:p>
            <a:pPr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- нарушается плавность, ритмичность письма.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5585" y="486136"/>
            <a:ext cx="5631459" cy="5949387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Коррекционная работа с детьми с ЗПР, в частности работа по исправлению нарушений  речи, очень важна, так как она создает предпосылки для дальнейшего развития ребенка.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Без целенаправленного коррекционно-педагогического воздействия обучающиеся  с задержкой психического развития часто оказываются не способны к усвоению минимума школьной программы.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Психолого-педагогическая коррекция на протяжении всего ее срока должна быть систематической, комплексной, индивидуализированной.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условиях специально организованного обучения дети с ЗПР способны дать значительную динамику в развитии и усвоить многие знания и навыки! </a:t>
            </a:r>
          </a:p>
          <a:p>
            <a:endParaRPr lang="ru-RU" dirty="0"/>
          </a:p>
        </p:txBody>
      </p:sp>
      <p:pic>
        <p:nvPicPr>
          <p:cNvPr id="1026" name="Picture 2" descr="C:\Users\Ольга Алексеевна\Desktop\11111111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3478" y="2176041"/>
            <a:ext cx="3657599" cy="2989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97C94D-9FA2-4125-9161-93626C66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15972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детей с ЗПР младшего школьного возраста качественно</a:t>
            </a:r>
            <a:br>
              <a:rPr lang="ru-RU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 как от речи нормально развивающихся сверстников, так и </a:t>
            </a:r>
            <a:r>
              <a:rPr lang="ru-RU" sz="28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имеющих интеллектуальные нарушения</a:t>
            </a:r>
            <a:endParaRPr lang="ru-RU" sz="280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4C880B-9E81-4BC4-A672-22B86BFD2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664823"/>
            <a:ext cx="8596668" cy="33765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Речь детей с задержкой психического развития удовлетворяет потребности повседневного общения и не имеет грубых нарушений лексики и грамматического строя, но им трудно грамотно выражать свои мысли, речевое высказывание  детей отличается бессвязностью, отсутствием логики, ясности, выразительности.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02788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98C35-2260-416E-A688-516763692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4950"/>
            <a:ext cx="8596668" cy="2061159"/>
          </a:xfrm>
          <a:noFill/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>
                <a:ln/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Ограниченность  знаний и представлений об окружающем мире, сниженная познавательная и речевая активность у обучающихся с ЗПР   приводит к бедности их словарного запаса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0B79EB-A9F6-4530-BB11-7A0E30DAD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76944"/>
            <a:ext cx="8596668" cy="4006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младших школьников отмечаются: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Незначительный объём употребляемых слов.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Своеобразие используемого словарного запаса -   дети не чувствуют семантической значимости однородных слов и смешивают их по ситуативной близости.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понимании общеупотребительных слов и словосочетаний, которые относятся к отдалённому от повседневной жизни миру.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в понимании собирательных или абстрактных понятий, устойчивых выражений.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221342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½Ð°Ð´Ð¾ÐµÐ»Ð° ÑÐºÐ¾Ð»Ð° ÑÐ¸ÑÑÐ½Ð¾Ðº">
            <a:extLst>
              <a:ext uri="{FF2B5EF4-FFF2-40B4-BE49-F238E27FC236}">
                <a16:creationId xmlns:a16="http://schemas.microsoft.com/office/drawing/2014/main" id="{39916E37-9593-4798-9FA8-EC77E10EBA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897" y="1906929"/>
            <a:ext cx="4242884" cy="3000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07A9311B-6EBA-4937-983B-34603478024D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287383" y="393177"/>
            <a:ext cx="4898076" cy="6203565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Для ребенка с задержкой психического развития, получившего задание пересказать  текст, важным является воспроизведение содержания текста наиболее подробно, с наибольшей точностью.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Память ребенка  захватывает на непродолжительное время слова и выражения из текста, требуемые для пересказа.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Однако, задержанные памятью только для такой цели, они потом очень быстро «выветриваются», так и не входя в активный словарный запас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280097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D8375-EA66-4CB3-B2BB-DA5759B35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2820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младшего школьного возраста с ЗПР характерно преобладание мономорфных нарушений звукопроизношения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C266DC-4C69-4DED-ABA5-429D41FB9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25189"/>
            <a:ext cx="8596668" cy="3923211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первом месте находятся дефекты произношения свистящих и шипящих звуков,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соноров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Преобладающими среди нарушений звукопроизношения у детей данной категории являются смешения звуков.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функционирования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речеслухового анализаторов, их взаимосвязи в значительной мере определяет тяжесть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звукопроизносительных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дефектов у младших школьников с ЗПР.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этой категории характерны несформированность слухового восприятия и дифференциации звуков речи, низкий уровень развития фонематического анализа.</a:t>
            </a:r>
          </a:p>
        </p:txBody>
      </p:sp>
    </p:spTree>
    <p:extLst>
      <p:ext uri="{BB962C8B-B14F-4D97-AF65-F5344CB8AC3E}">
        <p14:creationId xmlns:p14="http://schemas.microsoft.com/office/powerpoint/2010/main" val="2137495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>
            <a:extLst>
              <a:ext uri="{FF2B5EF4-FFF2-40B4-BE49-F238E27FC236}">
                <a16:creationId xmlns:a16="http://schemas.microsoft.com/office/drawing/2014/main" id="{798BA04C-2F7B-4119-BC17-4E839F897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3" y="581891"/>
            <a:ext cx="6513176" cy="576118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Высказывания детей с задержкой психического развития нецеленаправленны, обычно они используют примитивные грамматические конструкции, затрудняются связно выразить свою мысль.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составлении предложений по опорным словам у  детей появляются недочеты в грамматическом оформлении речи:</a:t>
            </a:r>
          </a:p>
          <a:p>
            <a:pPr algn="ctr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пропуски или избыточность членов предложения;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ошибки в управлении и согласовании;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ошибки в употреблении служебных слов;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ошибки в определении времени глагола;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структурная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неоформленность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высказывания</a:t>
            </a:r>
            <a:r>
              <a:rPr lang="ru-RU" sz="2000" dirty="0"/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Миса\Рабочий стол\111.jpeg">
            <a:extLst>
              <a:ext uri="{FF2B5EF4-FFF2-40B4-BE49-F238E27FC236}">
                <a16:creationId xmlns:a16="http://schemas.microsoft.com/office/drawing/2014/main" id="{F9AA5F08-AF48-453F-A7E4-9C2D5176E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7384" y="2348334"/>
            <a:ext cx="2448778" cy="3124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3923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22EB1C0-CCFF-4431-8598-9F79410B5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5636"/>
            <a:ext cx="8596668" cy="119149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изложении своих мыслей дети допускают следующие ошибки в построении предложений: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A21770-8542-47E8-842F-47299006D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50424"/>
            <a:ext cx="8596668" cy="477506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соскальзывают с одной темы на другую, более знакомую;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повторяют одни и те же фразы, что указывает на  несформированность внутреннего речевого программирования и грамматического структурирования;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сложные обороты речи - очень пространные сложноподчиненные предложения ( ребенок начав высказывание, не может его закончить).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рассказов детей характерно увеличение доли существительных, местоимений, наречий, служебных слов , что  вызвано трудностями в развертывании высказывания  (предложение не строится каждый раз заново, а воспроизводится фразами или просто перечисляются субъекты и объекты действия).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Неумеренное употребление служебных и вводных слов - результат неумения структурно оформить предложение.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99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A53CA-FF5F-4C76-A2DA-FF7AA443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чтения и письма у обучающихся с задержкой психического развития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898AD9-9DE9-4692-8CDE-A546BFBA6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25571"/>
            <a:ext cx="8596668" cy="42228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У обучающихся с ЗПР усвоение навыков чтения протекает  с преодолением ряда недостатков и затруднений которые выявляются уже в период обучения грамоте: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 медленно запоминают буквы,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смешивают сходные по начертанию графемы,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недостаточно быстро соотносят звук с буквой,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искажают звуковой состав слов,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испытывают большие трудности в соотнесении прочитанного слова с определённым предметом, действием, признаком.</a:t>
            </a:r>
          </a:p>
        </p:txBody>
      </p:sp>
    </p:spTree>
    <p:extLst>
      <p:ext uri="{BB962C8B-B14F-4D97-AF65-F5344CB8AC3E}">
        <p14:creationId xmlns:p14="http://schemas.microsoft.com/office/powerpoint/2010/main" val="1834678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CE86E82-CC3D-4B1B-948F-C86643856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587829"/>
            <a:ext cx="8596668" cy="57436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Психофизиологической основой затруднений овладения чтением являются: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замедленный темп приёма и переработки зрительно воспринимаемой информации;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трудности установления ассоциативных связей между зрительным, слуховым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центрами, участвующими в акте чтения;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низкий темп протекания мыслительных процессов, лежащих в основе осмысления воспринимаемой информации;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слабость самоконтроля.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На формирование навыка чтения сказываются затруднения в понимании детьми прочитанного, которые тормозят совершенствование беглости и правильности чтения. А недостатки техники чтения, в свою очередь, отрицательно влияют на понимание читаемых текстов.</a:t>
            </a:r>
          </a:p>
        </p:txBody>
      </p:sp>
    </p:spTree>
    <p:extLst>
      <p:ext uri="{BB962C8B-B14F-4D97-AF65-F5344CB8AC3E}">
        <p14:creationId xmlns:p14="http://schemas.microsoft.com/office/powerpoint/2010/main" val="428096522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793</TotalTime>
  <Words>849</Words>
  <Application>Microsoft Office PowerPoint</Application>
  <PresentationFormat>Широкоэкранный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Особенности речевого развития младших школьников с задержкой психического развития</vt:lpstr>
      <vt:lpstr>Речевое развитие детей с ЗПР младшего школьного возраста качественно отличается  как от речи нормально развивающихся сверстников, так и  детей имеющих интеллектуальные нарушения</vt:lpstr>
      <vt:lpstr>Ограниченность  знаний и представлений об окружающем мире, сниженная познавательная и речевая активность у обучающихся с ЗПР   приводит к бедности их словарного запаса</vt:lpstr>
      <vt:lpstr>Презентация PowerPoint</vt:lpstr>
      <vt:lpstr>Для детей младшего школьного возраста с ЗПР характерно преобладание мономорфных нарушений звукопроизношения</vt:lpstr>
      <vt:lpstr>Презентация PowerPoint</vt:lpstr>
      <vt:lpstr>При изложении своих мыслей дети допускают следующие ошибки в построении предложений: </vt:lpstr>
      <vt:lpstr> Нарушения чтения и письма у обучающихся с задержкой психического развития</vt:lpstr>
      <vt:lpstr>Презентация PowerPoint</vt:lpstr>
      <vt:lpstr> Обучающиеся 1-го дополнительного класса по окончании букварного периода, как правило, усваивают все буквы, и овладевают слоговым способом чтения </vt:lpstr>
      <vt:lpstr>Несформированность фонематического восприятия, нарушения лексико-грамматического строя речи и звукопроизношения являются  основной причиной дисграфии у обучающихся с ЗПР 2-4 классов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речевого развития обучающихся с ЗПР</dc:title>
  <dc:creator>Nam Fam</dc:creator>
  <cp:lastModifiedBy>Юлия Фадеева</cp:lastModifiedBy>
  <cp:revision>57</cp:revision>
  <dcterms:created xsi:type="dcterms:W3CDTF">2019-04-21T19:00:57Z</dcterms:created>
  <dcterms:modified xsi:type="dcterms:W3CDTF">2021-10-18T13:20:29Z</dcterms:modified>
</cp:coreProperties>
</file>