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7" r:id="rId10"/>
    <p:sldId id="268" r:id="rId11"/>
    <p:sldId id="265" r:id="rId12"/>
    <p:sldId id="269" r:id="rId13"/>
    <p:sldId id="272" r:id="rId14"/>
    <p:sldId id="27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91" autoAdjust="0"/>
    <p:restoredTop sz="86377" autoAdjust="0"/>
  </p:normalViewPr>
  <p:slideViewPr>
    <p:cSldViewPr>
      <p:cViewPr>
        <p:scale>
          <a:sx n="100" d="100"/>
          <a:sy n="100" d="100"/>
        </p:scale>
        <p:origin x="-1842" y="2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6" y="54186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28.02.2019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28.02.2019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06690"/>
          </a:xfrm>
        </p:spPr>
        <p:txBody>
          <a:bodyPr>
            <a:normAutofit/>
          </a:bodyPr>
          <a:lstStyle/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Проект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>«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Тувинское национальное блюдо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Саржаг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 и его  способ приготовления</a:t>
            </a:r>
            <a:r>
              <a:rPr lang="ru-RU" dirty="0" smtClean="0"/>
              <a:t>»</a:t>
            </a:r>
            <a:br>
              <a:rPr lang="ru-RU" dirty="0" smtClean="0"/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выполнила: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ученица 4 «б»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класса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Тюлюш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Буяна </a:t>
            </a:r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Алдын-Хереловна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Остывание. Отделение с помощью фильтра (марли)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C:\Users\алимаа\Desktop\Retrica\IMG_20190228_173021 — копия.jpg"/>
          <p:cNvPicPr/>
          <p:nvPr/>
        </p:nvPicPr>
        <p:blipFill>
          <a:blip r:embed="rId2" cstate="print"/>
          <a:srcRect l="7857" t="3971" b="7100"/>
          <a:stretch>
            <a:fillRect/>
          </a:stretch>
        </p:blipFill>
        <p:spPr bwMode="auto">
          <a:xfrm>
            <a:off x="5148064" y="1628800"/>
            <a:ext cx="3816000" cy="40680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5" name="Рисунок 4" descr="http://itd0.mycdn.me/image?id=834998218512&amp;t=20&amp;plc=WEB&amp;tkn=*L2aRmr7B8ngUBHpUCnt1l-aCb-A"/>
          <p:cNvPicPr/>
          <p:nvPr/>
        </p:nvPicPr>
        <p:blipFill>
          <a:blip r:embed="rId3" cstate="print"/>
          <a:srcRect t="21011" r="41816"/>
          <a:stretch>
            <a:fillRect/>
          </a:stretch>
        </p:blipFill>
        <p:spPr bwMode="auto">
          <a:xfrm>
            <a:off x="1115616" y="1556792"/>
            <a:ext cx="3888000" cy="41400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236259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Саржаг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                 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Чокпек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Масса, оставшаяся после выделения масла и есть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чокпек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только к ней надо добавить сушеного творога. Хранится так же, как и топленое масло, в прохладном месте.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Чокпек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делали по разному: с молотой черемухой, дикой гречихой -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уургене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с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саранкой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Чокпек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очень питательная, своеобразно консервированная еда</a:t>
            </a:r>
            <a:r>
              <a:rPr lang="ru-RU" sz="2400" dirty="0" smtClean="0"/>
              <a:t>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http://itd1.mycdn.me/image?id=853042791235&amp;t=20&amp;plc=WEB&amp;tkn=*qETHNMQAoTJAvwHTjuK2TVR1les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3284984"/>
            <a:ext cx="3384375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avatars.mds.yandex.net/get-pdb/28866/387203698-vostochnye-sladosti-1464541347.52/s1200?webp=false"/>
          <p:cNvPicPr/>
          <p:nvPr/>
        </p:nvPicPr>
        <p:blipFill>
          <a:blip r:embed="rId3" cstate="print"/>
          <a:srcRect l="8000" t="11097" r="10000" b="11226"/>
          <a:stretch>
            <a:fillRect/>
          </a:stretch>
        </p:blipFill>
        <p:spPr bwMode="auto">
          <a:xfrm>
            <a:off x="5508104" y="3212976"/>
            <a:ext cx="2952328" cy="23760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6" name="Рисунок 5" descr="http://itd1.mycdn.me/image?id=853042791235&amp;t=20&amp;plc=WEB&amp;tkn=*qETHNMQAoTJAvwHTjuK2TVR1les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3284984"/>
            <a:ext cx="3384375" cy="230425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924944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/>
              <a:t>Блюда из топленого масла (</a:t>
            </a:r>
            <a:r>
              <a:rPr lang="ru-RU" sz="2200" b="1" dirty="0" err="1" smtClean="0"/>
              <a:t>саржаг</a:t>
            </a:r>
            <a:r>
              <a:rPr lang="ru-RU" sz="2200" b="1" dirty="0" smtClean="0"/>
              <a:t> )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Тувинская лепешка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Замешивают крутое тесто с топленой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маслой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делят на куски, раскатывают лепешки толщиной 0, 5 см. Обжаривают на сковороде. Подают к чаю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по-тувински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На 1 кг лепешек: мука 750г, вода 130мл, яйцо 1 шт., масло топленое 100г, жир 150г.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i="1" dirty="0" err="1" smtClean="0">
                <a:latin typeface="Times New Roman" pitchFamily="18" charset="0"/>
                <a:cs typeface="Times New Roman" pitchFamily="18" charset="0"/>
              </a:rPr>
              <a:t>Пова</a:t>
            </a: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Смешать в теплом молоке топленое масло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саржаг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сахар, можно добавить соду, яйцо, замесить мягкое тесто. Из раскатанного не слишком тонкого теста вырезать и сделать вручную разные фигуры и поджарить их на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саржаге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Пова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получается мягкой, приятной на вкус.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Ингредиенты: мука, сметана, молоко, яйцо, комбижир, сахар, соль.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i="1" dirty="0" err="1" smtClean="0">
                <a:latin typeface="Times New Roman" pitchFamily="18" charset="0"/>
                <a:cs typeface="Times New Roman" pitchFamily="18" charset="0"/>
              </a:rPr>
              <a:t>Боорзак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Боорзак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- одно из любимых лакомств тувинцев. Замешивается крутое тесто из пшеничной муки, горячего молока или подсоленной воды, сахара и топленого масла. Тесто раскатывается, нарезается на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полосочки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толщиной примерно 2 см, длиной 5 см. Обжаривается в большом количестве масла.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Ингредиенты: мука , сметана, молоко, яйцо, комбижир, сахар, соль.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i="1" dirty="0" err="1" smtClean="0">
                <a:latin typeface="Times New Roman" pitchFamily="18" charset="0"/>
                <a:cs typeface="Times New Roman" pitchFamily="18" charset="0"/>
              </a:rPr>
              <a:t>Тараа</a:t>
            </a: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Прочищенное и немного обжаренное просо кладется в пиалу, заливается горячим тувинским чаем. Когда просо набухает и становится мягким, чай выпивают и добавляют сметану, топленое масло или молоко.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i="1" dirty="0" err="1" smtClean="0">
                <a:latin typeface="Times New Roman" pitchFamily="18" charset="0"/>
                <a:cs typeface="Times New Roman" pitchFamily="18" charset="0"/>
              </a:rPr>
              <a:t>Чокпек</a:t>
            </a: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 из </a:t>
            </a:r>
            <a:r>
              <a:rPr lang="ru-RU" sz="1800" b="1" i="1" dirty="0" err="1" smtClean="0">
                <a:latin typeface="Times New Roman" pitchFamily="18" charset="0"/>
                <a:cs typeface="Times New Roman" pitchFamily="18" charset="0"/>
              </a:rPr>
              <a:t>уургене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(дикая гречиха).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Жаренная картофель 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 топленым маслом, и  тувинской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кулча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87624" y="620688"/>
            <a:ext cx="6912768" cy="5765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/>
              <a:t>Вывод: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из сегодняшнего проекта я узнала,  что топленое масло- это национальное тувинское блюдо, и способ приготовления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саржага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не очень сложна,(  только иметь корову).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 еще узнала, какие блюда готовят из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саржага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Саржаг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топлёное сливочное масло считается очень полезным продуктом: тувинцы считают его чуть ли не жидким золотом – в том смысле, что оно оказывает удивительно благоприятное воздействие на здоровье человека</a:t>
            </a:r>
            <a:endParaRPr lang="ru-RU" sz="28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1556792"/>
            <a:ext cx="7498080" cy="2160240"/>
          </a:xfrm>
        </p:spPr>
        <p:txBody>
          <a:bodyPr/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://itd1.mycdn.me/image?id=853042791235&amp;t=20&amp;plc=WEB&amp;tkn=*qETHNMQAoTJAvwHTjuK2TVR1les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3429000"/>
            <a:ext cx="3384375" cy="230425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556792"/>
            <a:ext cx="7498080" cy="3442712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проекта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:ознакомиться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 технологией приготовления топленого масла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Саржаг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5530944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Для решение поставленной цели перед нам необходимо решить следующие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1. Изучить название утварей для производства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саржага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2.Освоить технику приготовление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саржага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  3.Рассказать о способе приготовления молочных блюд из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саржага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476672"/>
            <a:ext cx="7498080" cy="3096344"/>
          </a:xfrm>
        </p:spPr>
        <p:txBody>
          <a:bodyPr>
            <a:noAutofit/>
          </a:bodyPr>
          <a:lstStyle/>
          <a:p>
            <a:pPr fontAlgn="base"/>
            <a:r>
              <a:rPr lang="ru-RU" sz="1800" b="1" i="1" dirty="0" smtClean="0"/>
              <a:t> </a:t>
            </a:r>
            <a:r>
              <a:rPr lang="ru-RU" sz="3200" b="1" i="1" dirty="0" err="1" smtClean="0">
                <a:latin typeface="Times New Roman" pitchFamily="18" charset="0"/>
                <a:cs typeface="Times New Roman" pitchFamily="18" charset="0"/>
              </a:rPr>
              <a:t>Саржаг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(топленое масло).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Прокисшие пенки варят в казане на медленном огне, тщательно перемешивая. Через некоторое время выделится масло, которое называют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саржаг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- топленое масло.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://itd1.mycdn.me/image?id=853042791235&amp;t=20&amp;plc=WEB&amp;tkn=*qETHNMQAoTJAvwHTjuK2TVR1les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3429000"/>
            <a:ext cx="3888432" cy="266429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6251024"/>
          </a:xfrm>
        </p:spPr>
        <p:txBody>
          <a:bodyPr>
            <a:noAutofit/>
          </a:bodyPr>
          <a:lstStyle/>
          <a:p>
            <a:pPr algn="ctr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Технология приготовления топленого масла «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Саржаг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»представлена в схеме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Доение  коровы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↓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Фильтрация молока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↓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Сепарирование молока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↓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↓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Сметана (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Ореме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)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↓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Варка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↓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Остывание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↓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Отделение с помощью фильтра (марли)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↓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↓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Топленое масло «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Саржаг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Чокпек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«сепарирование»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https://ic.pics.livejournal.com/islam_dag_mir/60544360/21384/21384_original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916832"/>
            <a:ext cx="5940425" cy="4455319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Сметана 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Рисунок 3" descr="https://olxkz-ringkz04.akamaized.net/images_slandokz/258662462_1_644x461_prodam-smetanu-kaskelen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1787" y="1340768"/>
            <a:ext cx="5940425" cy="427906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Отделение воды от сливочного жира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https://im0-tub-ru.yandex.net/i?id=d04737ae4f6481c325a5d3210e130c1d&amp;n=13&amp;exp=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1628800"/>
            <a:ext cx="6120680" cy="482453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Варка сметаны примерно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за 1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час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C:\Users\алимаа\Desktop\Retrica\IMG_20190228_163156.jpg"/>
          <p:cNvPicPr/>
          <p:nvPr/>
        </p:nvPicPr>
        <p:blipFill>
          <a:blip r:embed="rId2" cstate="print"/>
          <a:srcRect l="17551" t="22055" b="10839"/>
          <a:stretch>
            <a:fillRect/>
          </a:stretch>
        </p:blipFill>
        <p:spPr bwMode="auto">
          <a:xfrm>
            <a:off x="2195736" y="1340768"/>
            <a:ext cx="5057551" cy="5026694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103</TotalTime>
  <Words>130</Words>
  <Application>Microsoft Office PowerPoint</Application>
  <PresentationFormat>Экран (4:3)</PresentationFormat>
  <Paragraphs>14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Солнцестояние</vt:lpstr>
      <vt:lpstr>Проект «Тувинское национальное блюдо «Саржаг» и его  способ приготовления» выполнила: ученица 4 «б»  класса Тюлюш Буяна Алдын-Хереловна</vt:lpstr>
      <vt:lpstr>Цель проекта:ознакомиться с технологией приготовления топленого масла «Саржаг» </vt:lpstr>
      <vt:lpstr>Для решение поставленной цели перед нам необходимо решить следующие задачи: 1. Изучить название утварей для производства саржага 2.Освоить технику приготовление саржага   3.Рассказать о способе приготовления молочных блюд из саржага. </vt:lpstr>
      <vt:lpstr> Саржаг (топленое масло).Прокисшие пенки варят в казане на медленном огне, тщательно перемешивая. Через некоторое время выделится масло, которое называют саржаг - топленое масло.  </vt:lpstr>
      <vt:lpstr>Технология приготовления топленого масла «Саржаг»представлена в схеме Доение  коровы ↓ Фильтрация молока ↓ Сепарирование молока ↓ ↓ Сметана (Ореме) ↓ Варка  ↓  Остывание ↓ Отделение с помощью фильтра (марли) ↓ ↓ Топленое масло «Саржаг» Чокпек</vt:lpstr>
      <vt:lpstr>«сепарирование»</vt:lpstr>
      <vt:lpstr>Сметана  </vt:lpstr>
      <vt:lpstr>Отделение воды от сливочного жира</vt:lpstr>
      <vt:lpstr>Варка сметаны примерно за 1 час</vt:lpstr>
      <vt:lpstr>Остывание. Отделение с помощью фильтра (марли)</vt:lpstr>
      <vt:lpstr>«Саржаг»                  «Чокпек» Масса, оставшаяся после выделения масла и есть чокпек, только к ней надо добавить сушеного творога. Хранится так же, как и топленое масло, в прохладном месте. Чокпек делали по разному: с молотой черемухой, дикой гречихой - уургене, с саранкой. Чокпек - очень питательная, своеобразно консервированная еда. </vt:lpstr>
      <vt:lpstr>Блюда из топленого масла (саржаг ) Тувинская лепешка Замешивают крутое тесто с топленой маслой, делят на куски, раскатывают лепешки толщиной 0, 5 см. Обжаривают на сковороде. Подают к чаю по-тувински. На 1 кг лепешек: мука 750г, вода 130мл, яйцо 1 шт., масло топленое 100г, жир 150г. Пова  Смешать в теплом молоке топленое масло саржаг, сахар, можно добавить соду, яйцо, замесить мягкое тесто. Из раскатанного не слишком тонкого теста вырезать и сделать вручную разные фигуры и поджарить их на саржаге. Пова получается мягкой, приятной на вкус. Ингредиенты: мука, сметана, молоко, яйцо, комбижир, сахар, соль. Боорзак Боорзак - одно из любимых лакомств тувинцев. Замешивается крутое тесто из пшеничной муки, горячего молока или подсоленной воды, сахара и топленого масла. Тесто раскатывается, нарезается на полосочки толщиной примерно 2 см, длиной 5 см. Обжаривается в большом количестве масла. Ингредиенты: мука , сметана, молоко, яйцо, комбижир, сахар, соль.  Тараа. Прочищенное и немного обжаренное просо кладется в пиалу, заливается горячим тувинским чаем. Когда просо набухает и становится мягким, чай выпивают и добавляют сметану, топленое масло или молоко. Чокпек из уургене (дикая гречиха). Жаренная картофель  с топленым маслом, и  тувинской кулча.   </vt:lpstr>
      <vt:lpstr>Слайд 13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«Тувинское национальное блюдо «Саржаг» и его  способ приготовление» выполнила: ученица 4 «б»  класса Тюлюш Буяна</dc:title>
  <dc:creator>алимаа</dc:creator>
  <cp:lastModifiedBy>алимаа</cp:lastModifiedBy>
  <cp:revision>7</cp:revision>
  <dcterms:created xsi:type="dcterms:W3CDTF">2019-02-18T15:38:59Z</dcterms:created>
  <dcterms:modified xsi:type="dcterms:W3CDTF">2019-02-28T16:01:04Z</dcterms:modified>
</cp:coreProperties>
</file>