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8EAEC-0D9E-495F-ADAA-729F57C5C074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21D77-4BD5-4DA5-B17F-A31D3B7B4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8064896" cy="3960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Детский сад «Светлячок» структурное подразделение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муниципального бюджетного общеобразовательного учреждения Алтайская средняя общеобразовательная школа №1 им. П.К. Коршунова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«Ориентиры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лета. Современные формы организации летнего отдыха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детей»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229200"/>
            <a:ext cx="4320480" cy="936104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старший воспитатель Шестакова Тамара Владимировна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home-pc\Desktop\Для презентации МО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3810000" cy="2857500"/>
          </a:xfrm>
          <a:prstGeom prst="rect">
            <a:avLst/>
          </a:prstGeom>
          <a:noFill/>
        </p:spPr>
      </p:pic>
      <p:pic>
        <p:nvPicPr>
          <p:cNvPr id="22531" name="Picture 3" descr="C:\Users\home-pc\Desktop\Для презентации МО\d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Индивидуальная работа в режиме дня.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home-pc\Desktop\Для презентации МО\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760640" cy="4863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Закаливающие мероприятия</a:t>
            </a:r>
            <a:endParaRPr lang="ru-RU" dirty="0"/>
          </a:p>
        </p:txBody>
      </p:sp>
      <p:pic>
        <p:nvPicPr>
          <p:cNvPr id="24578" name="Picture 2" descr="C:\Users\home-pc\Desktop\Для презентации МО\1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572000" cy="2857500"/>
          </a:xfrm>
          <a:prstGeom prst="rect">
            <a:avLst/>
          </a:prstGeom>
          <a:noFill/>
        </p:spPr>
      </p:pic>
      <p:pic>
        <p:nvPicPr>
          <p:cNvPr id="24579" name="Picture 3" descr="C:\Users\home-pc\Desktop\Для презентации МО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4076171" cy="3057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79208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ОПЫТНО - ЭКСПЕРИМЕНТАЛЬНАЯ ДЕЯТЕЛЬНОСТЬ.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C:\Users\home-pc\Desktop\Для презентации МО\le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627935" cy="4418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Почему? Зачем? Как? Что будет если?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песком</a:t>
            </a:r>
            <a:r>
              <a:rPr lang="ru-RU" dirty="0" smtClean="0"/>
              <a:t> 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воздухом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Игры с водой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home-pc\Desktop\Для презентации МО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856" y="3833664"/>
            <a:ext cx="3916473" cy="2331640"/>
          </a:xfrm>
          <a:prstGeom prst="rect">
            <a:avLst/>
          </a:prstGeom>
          <a:noFill/>
        </p:spPr>
      </p:pic>
      <p:pic>
        <p:nvPicPr>
          <p:cNvPr id="26627" name="Picture 3" descr="C:\Users\home-pc\Desktop\Для презентации МО\0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89040"/>
            <a:ext cx="3709770" cy="2409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6084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04665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ТВОРЧЕСКОЙ ДЕЯТЕЛЬНОСТИ ДЕТЕЙ</a:t>
            </a:r>
            <a:endParaRPr lang="ru-RU" dirty="0"/>
          </a:p>
        </p:txBody>
      </p:sp>
      <p:pic>
        <p:nvPicPr>
          <p:cNvPr id="27650" name="Picture 2" descr="C:\Users\home-pc\Desktop\Для презентации МО\SAM_3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32756"/>
            <a:ext cx="6840760" cy="513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ЛЕТНЕЕ ОФОРМЛЕНИЕ УЧАСТКА ДЕТСКОГО САДА.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C:\Users\home-pc\Desktop\Для презентации МО\SAM_30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76618"/>
            <a:ext cx="6939613" cy="520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Несмотря на то, что мы не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ВОЛШЕБНИКИ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это подвластно нам,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ПЕДАГОГАМ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!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Спасибо за участие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C:\Users\home-pc\Desktop\Для презентации МО\Б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57737"/>
            <a:ext cx="7073420" cy="4295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повысить знания педагогов, касающиеся вопросов организации летней оздоровительной работы с применением современных педагогических технологий.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home-pc\Desktop\Для презентации МО\лето2к1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68052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летнего оздоровительного периода в дошкольной образовательной организации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home-pc\Desktop\Для презентации МО\GlavnayaLe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84919"/>
            <a:ext cx="6696744" cy="5273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9221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 и задачи летней оздоровительной работы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24744"/>
            <a:ext cx="8085584" cy="4968552"/>
          </a:xfrm>
        </p:spPr>
        <p:txBody>
          <a:bodyPr/>
          <a:lstStyle/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оздоровление и физическое развитие детей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привычки к здоровому образу жизни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навыков безопасного поведения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природно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предметной среды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способностей и творческого потенциала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осуществление просвещения родителей</a:t>
            </a:r>
          </a:p>
          <a:p>
            <a:pPr lvl="0"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home-pc\Desktop\Для презентации МО\9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424522"/>
            <a:ext cx="4536504" cy="3209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КВЕСТ-ТЕХНОЛОГИЯ - СОВРЕМЕННАЯ ФОРМА ОРГАНИЗАЦИИ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home-pc\Desktop\Для презентации МО\SAM_3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0788"/>
            <a:ext cx="4248472" cy="3186354"/>
          </a:xfrm>
          <a:prstGeom prst="rect">
            <a:avLst/>
          </a:prstGeom>
          <a:noFill/>
        </p:spPr>
      </p:pic>
      <p:pic>
        <p:nvPicPr>
          <p:cNvPr id="19459" name="Picture 3" descr="C:\Users\home-pc\Desktop\Для презентации МО\SAM_3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6029" y="1556792"/>
            <a:ext cx="422447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Детские 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помогают реализовать следующие задачи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412776"/>
            <a:ext cx="12961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664027" y="3244334"/>
            <a:ext cx="235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012160" y="1340768"/>
            <a:ext cx="1008112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6016" y="34290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72200" y="2780928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4644008" y="1196752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Четыре основных условия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46085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Игры должны быть безопасными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Вопросы и задания должны соответствовать   возрасту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Недопустимо унижать достоинство ребенка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Споры и конфликты надо решать только мирным путем.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flipV="1">
            <a:off x="899592" y="1916829"/>
            <a:ext cx="864096" cy="144018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827584" y="2276872"/>
            <a:ext cx="936104" cy="144016"/>
          </a:xfrm>
          <a:prstGeom prst="rightArrow">
            <a:avLst>
              <a:gd name="adj1" fmla="val 9949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827584" y="3068960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611560" y="3429000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848872" cy="105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1"/>
            <a:ext cx="7571184" cy="676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Организованная образовательная деятельность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04665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ФИЗКУЛЬТУРНО-ОЗДОРОВИТЕЛЬНАЯ РАБОТА В ЛЕТНИЙ ПЕРИОД. </a:t>
            </a:r>
            <a:endParaRPr lang="ru-RU" dirty="0"/>
          </a:p>
        </p:txBody>
      </p:sp>
      <p:pic>
        <p:nvPicPr>
          <p:cNvPr id="20483" name="Picture 3" descr="C:\Users\home-pc\Desktop\Для презентации МО\SAM_3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6177474" cy="4201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Утренняя гимнастика.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home-pc\Desktop\Для презентации МО\7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0428" y="1305356"/>
            <a:ext cx="6749862" cy="4499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117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  Детский сад «Светлячок» структурное подразделение муниципального бюджетного общеобразовательного учреждения Алтайская средняя общеобразовательная школа №1 им. П.К. Коршунова     «Ориентиры лета. Современные формы организации летнего отдыха детей»   </vt:lpstr>
      <vt:lpstr> Цель: повысить знания педагогов, касающиеся вопросов организации летней оздоровительной работы с применением современных педагогических технологий. </vt:lpstr>
      <vt:lpstr>Организация летнего оздоровительного периода в дошкольной образовательной организации </vt:lpstr>
      <vt:lpstr>Цели и задачи летней оздоровительной работы</vt:lpstr>
      <vt:lpstr>КВЕСТ-ТЕХНОЛОГИЯ - СОВРЕМЕННАЯ ФОРМА ОРГАНИЗАЦИИ ДЕТЕЙ.</vt:lpstr>
      <vt:lpstr> Детские квесты помогают реализовать следующие задачи</vt:lpstr>
      <vt:lpstr>Четыре основных условия</vt:lpstr>
      <vt:lpstr> </vt:lpstr>
      <vt:lpstr>Утренняя гимнастика.</vt:lpstr>
      <vt:lpstr>Подвижные игры.</vt:lpstr>
      <vt:lpstr>Индивидуальная работа в режиме дня.</vt:lpstr>
      <vt:lpstr>Закаливающие мероприятия</vt:lpstr>
      <vt:lpstr> ОПЫТНО - ЭКСПЕРИМЕНТАЛЬНАЯ ДЕЯТЕЛЬНОСТЬ.  </vt:lpstr>
      <vt:lpstr>   Почему? Зачем? Как? Что будет если?  </vt:lpstr>
      <vt:lpstr>  </vt:lpstr>
      <vt:lpstr> ЛЕТНЕЕ ОФОРМЛЕНИЕ УЧАСТКА ДЕТСКОГО САДА.  </vt:lpstr>
      <vt:lpstr>   Несмотря на то, что мы не ВОЛШЕБНИКИ, это подвластно нам, ПЕДАГОГАМ!   Спасибо за участие.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home-pc</cp:lastModifiedBy>
  <cp:revision>26</cp:revision>
  <dcterms:created xsi:type="dcterms:W3CDTF">2013-09-07T18:35:40Z</dcterms:created>
  <dcterms:modified xsi:type="dcterms:W3CDTF">2021-04-22T14:36:51Z</dcterms:modified>
</cp:coreProperties>
</file>