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Татаринцева Светлана </a:t>
            </a:r>
            <a:r>
              <a:rPr lang="ru-RU" smtClean="0"/>
              <a:t>Вячеславовна   МБДОУ детский сад № </a:t>
            </a:r>
            <a:r>
              <a:rPr lang="ru-RU" dirty="0" smtClean="0"/>
              <a:t>2  «Светлячок»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Развлечение </a:t>
            </a:r>
            <a:br>
              <a:rPr lang="ru-RU" dirty="0" smtClean="0"/>
            </a:br>
            <a:r>
              <a:rPr lang="ru-RU" dirty="0" smtClean="0"/>
              <a:t>«В гостях у сказки»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поляночке лесной,                                                                                                           Стоял домик расписной,                                                                                     Всех зверюшек  спрятать мог,                                                                                             Что за домик?  (Теремок)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https://b1.culture.ru/c/77407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800105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Этот сказочный герой,                                                                                                     С хвостиком, усатый,                                                                                                            В шляпе у него перо, сам весь полосатый,                                                                    Ходит он на двух ногах,                          В ярко -  красных сапогах!                             (Кот в сапогах)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герои из советских мультиков картинки: 18 тыс изображений найдено в Яндекс.Картинка..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57166"/>
            <a:ext cx="728667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 В сказке всякое бывает, едет печь, корабль летает,                                                             А красавица девица вмиг в лягушку обратится.                                                           Что не правда? Это так!                                  Выстрелил Иван-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дурак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                                                               За стрелой три дня шагал и на силу отыскал.                                                                       А когда её нашел, чуть с ума  он не сошел.                                                                          Что за сказка  вспоминайте  и ответ мне называйте! (Царевна лягушка)</a:t>
            </a:r>
          </a:p>
          <a:p>
            <a:pPr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https://im0-tub-ru.yandex.net/i?id=e0a45175d2830149a92a197d0adaf8d3&amp;n=33&amp;w=200&amp;h=15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00042"/>
            <a:ext cx="792961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Деревянный  озорник,                                      Из сказки в нашу жизнь проник.                                             Любимец  взрослых  и детей,  Смельчак и выдумщик затей! Проказник весельчак и плут!    Скажите, как его зовут?                             (Буратино)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Содержимое 7" descr="© 2015—2019. сказочные персонажи. 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00042"/>
            <a:ext cx="685804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s://avatars.mds.yandex.net/get-pdb/404799/50b48a30-7e74-4ab5-a8f5-58df08499ecd/s12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8680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Скачет  лошадь  не  простая ,                                                                                                 Чудо – грива  золотая.                                                                                                         По горам парнишку носит, да никак его не сбросит!                                                             Есть у лошади  сынок  - удивительный  конёк!                                                                 По  прозванью ….(Горбунок)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s://www.proza.ru/pics/2015/04/03/72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00042"/>
            <a:ext cx="7358114" cy="559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В ступе летает, следы заметает,                                                                              Без чудес  старушке скучно жить в избушке ( Баба Яга</a:t>
            </a:r>
            <a:r>
              <a:rPr lang="ru-RU" dirty="0" smtClean="0"/>
              <a:t>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Содержимое 7" descr="Плакат фигурный &amp;quot;Баба Яга&amp;quot;, сказочные герои, 499x342мм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14393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На сметане мешен, на окошке стужен,                                                                                   Круглый бок ,  румяный бок,                                                                                       Покатился …. ( Колобок)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Рисование сказочных персонажей. 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800105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Бабка,  старый дед и внучка,                                                                                           Мышка, кот, собачка Жучка.                                                                                                 Вместе все её смогли,                                  Вытянуть из под земли. (Репка)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https://libmir.com/i/43/48143/i_0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28604"/>
            <a:ext cx="792961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99</TotalTime>
  <Words>256</Words>
  <Application>Microsoft Office PowerPoint</Application>
  <PresentationFormat>Экран (4:3)</PresentationFormat>
  <Paragraphs>12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Развлечение  «В гостях у сказки»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Саня</dc:creator>
  <cp:lastModifiedBy>Саня</cp:lastModifiedBy>
  <cp:revision>12</cp:revision>
  <dcterms:created xsi:type="dcterms:W3CDTF">2019-12-07T20:37:12Z</dcterms:created>
  <dcterms:modified xsi:type="dcterms:W3CDTF">2019-12-07T22:44:04Z</dcterms:modified>
</cp:coreProperties>
</file>