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2" r:id="rId5"/>
    <p:sldId id="260" r:id="rId6"/>
    <p:sldId id="266" r:id="rId7"/>
    <p:sldId id="263" r:id="rId8"/>
    <p:sldId id="264" r:id="rId9"/>
    <p:sldId id="267" r:id="rId10"/>
    <p:sldId id="27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743" autoAdjust="0"/>
    <p:restoredTop sz="94660"/>
  </p:normalViewPr>
  <p:slideViewPr>
    <p:cSldViewPr>
      <p:cViewPr>
        <p:scale>
          <a:sx n="96" d="100"/>
          <a:sy n="96" d="100"/>
        </p:scale>
        <p:origin x="-167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A3CF6-ECAA-43EB-B701-ECD64AA8A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FA298-C717-477E-885E-19500A332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7996B-9C38-4D5B-A0F9-AE7D4D7D0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AD333-8C31-49FE-94D6-8D40290FE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ECFC6-D142-4838-811A-F01184997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B040A-D877-49F9-8BB6-D27ABAAF5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C4493-8DC7-4D9D-BCE0-76B41AF0F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403FC-0F5F-4E23-BF9A-1DBAED9BD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2F1FD-8B9C-4C2F-BBE3-7F00336FD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5050E-A8AF-47D0-8165-A0972B260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E18C8-71FF-4177-BDC5-8A6D24A56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05D075E-6B8A-47B7-956F-6D67CBC52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s://avatars.mds.yandex.net/get-pdb/1893445/f07c8ccb-0edb-410b-9e49-7bed5501370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571480"/>
            <a:ext cx="721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Тема: «Сказки» по ФЭМП с использованием 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ИКТ</a:t>
            </a:r>
            <a:endParaRPr lang="ru-RU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61" name="Picture 13" descr="https://ababah.ru/components/com_jshopping/files/img_products/full_33_____________30____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571744"/>
            <a:ext cx="1557598" cy="1928826"/>
          </a:xfrm>
          <a:prstGeom prst="rect">
            <a:avLst/>
          </a:prstGeom>
          <a:noFill/>
        </p:spPr>
      </p:pic>
      <p:pic>
        <p:nvPicPr>
          <p:cNvPr id="2063" name="Picture 15" descr="https://kakado66.ru/wp-content/uploads/2018/04/%D0%92%D0%BE%D0%B7%D0%B4%D1%83%D1%88%D0%BD%D1%8B%D0%B9-%D1%88%D0%B0%D1%80-%D0%B1%D0%B5%D0%B7-%D1%80%D0%B8%D1%81%D1%83%D0%BD%D0%BA%D0%B0-%D0%9A%D1%80%D0%B0%D1%81%D0%BD%D1%8B%D0%B9-%D0%BF%D0%B0%D1%81%D1%82%D0%B5%D0%BB%D1%8C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56725" y="2571744"/>
            <a:ext cx="1499909" cy="1857388"/>
          </a:xfrm>
          <a:prstGeom prst="rect">
            <a:avLst/>
          </a:prstGeom>
          <a:noFill/>
        </p:spPr>
      </p:pic>
      <p:pic>
        <p:nvPicPr>
          <p:cNvPr id="2067" name="Picture 19" descr="https://pbs.twimg.com/media/D1ULxFPXcAE4IQF.jpg:large"/>
          <p:cNvPicPr>
            <a:picLocks noChangeAspect="1" noChangeArrowheads="1"/>
          </p:cNvPicPr>
          <p:nvPr/>
        </p:nvPicPr>
        <p:blipFill>
          <a:blip r:embed="rId5"/>
          <a:srcRect l="13669" r="16469" b="11610"/>
          <a:stretch>
            <a:fillRect/>
          </a:stretch>
        </p:blipFill>
        <p:spPr bwMode="auto">
          <a:xfrm>
            <a:off x="3000364" y="2571744"/>
            <a:ext cx="1562288" cy="1976611"/>
          </a:xfrm>
          <a:prstGeom prst="rect">
            <a:avLst/>
          </a:prstGeom>
          <a:noFill/>
        </p:spPr>
      </p:pic>
      <p:pic>
        <p:nvPicPr>
          <p:cNvPr id="2069" name="Picture 21" descr="https://market-show.com/upload/iblock/259/2594f4abb2c282c18b083e831e8f1c8b.jpeg"/>
          <p:cNvPicPr>
            <a:picLocks noChangeAspect="1" noChangeArrowheads="1"/>
          </p:cNvPicPr>
          <p:nvPr/>
        </p:nvPicPr>
        <p:blipFill>
          <a:blip r:embed="rId6"/>
          <a:srcRect l="13486" r="14185"/>
          <a:stretch>
            <a:fillRect/>
          </a:stretch>
        </p:blipFill>
        <p:spPr bwMode="auto">
          <a:xfrm>
            <a:off x="6858016" y="2500306"/>
            <a:ext cx="1428760" cy="19753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071934" y="4929198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выполнила:</a:t>
            </a:r>
          </a:p>
          <a:p>
            <a:r>
              <a:rPr lang="ru-RU" dirty="0" smtClean="0"/>
              <a:t>воспитатель МБДОУ МО г. Краснодар «Детский сад № 50» </a:t>
            </a:r>
          </a:p>
          <a:p>
            <a:r>
              <a:rPr lang="ru-RU" dirty="0" err="1" smtClean="0"/>
              <a:t>Хамраева</a:t>
            </a:r>
            <a:r>
              <a:rPr lang="ru-RU" dirty="0" smtClean="0"/>
              <a:t> Марта </a:t>
            </a:r>
            <a:r>
              <a:rPr lang="ru-RU" dirty="0" err="1" smtClean="0"/>
              <a:t>Атаджановна</a:t>
            </a:r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https://avatars.mds.yandex.net/get-pdb/1893445/f07c8ccb-0edb-410b-9e49-7bed5501370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785794"/>
            <a:ext cx="7715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6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9" descr="0_6f4fc_e1c57066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000240"/>
            <a:ext cx="205985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J:\Новая папка (4)\герои сказок\77864371_7159fae7396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143248"/>
            <a:ext cx="2444303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J:\Новая папка (4)\герои сказок\69614723_08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1714488"/>
            <a:ext cx="1590705" cy="2825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http://s.fishki.net/upload/users/2018/07/31/1370569/da8d2dfcc89fba5f7f76b36bdfb5284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4429132"/>
            <a:ext cx="2308330" cy="19706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avatars.mds.yandex.net/get-pdb/1893445/f07c8ccb-0edb-410b-9e49-7bed5501370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7" name="Picture 9" descr="0_6f4fc_e1c57066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643182"/>
            <a:ext cx="2951163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85786" y="571480"/>
            <a:ext cx="47863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Маленькая девочка весело бежит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По тропинке к домику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Что в лесу стоит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Нужно этой девочке к бабушке скорей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Отнести корзиночку, посланную 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5" descr="https://avatars.mds.yandex.net/get-pdb/1893445/f07c8ccb-0edb-410b-9e49-7bed5501370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3" name="24-конечная звезда 22"/>
          <p:cNvSpPr/>
          <p:nvPr/>
        </p:nvSpPr>
        <p:spPr>
          <a:xfrm>
            <a:off x="376960" y="1882237"/>
            <a:ext cx="993166" cy="1123574"/>
          </a:xfrm>
          <a:prstGeom prst="star24">
            <a:avLst>
              <a:gd name="adj" fmla="val 277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24-конечная звезда 23"/>
          <p:cNvSpPr/>
          <p:nvPr/>
        </p:nvSpPr>
        <p:spPr>
          <a:xfrm>
            <a:off x="1458047" y="2525179"/>
            <a:ext cx="927982" cy="1001534"/>
          </a:xfrm>
          <a:prstGeom prst="star24">
            <a:avLst>
              <a:gd name="adj" fmla="val 2689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5" name="24-конечная звезда 24"/>
          <p:cNvSpPr/>
          <p:nvPr/>
        </p:nvSpPr>
        <p:spPr>
          <a:xfrm>
            <a:off x="2610572" y="1953675"/>
            <a:ext cx="920320" cy="1060452"/>
          </a:xfrm>
          <a:prstGeom prst="star24">
            <a:avLst>
              <a:gd name="adj" fmla="val 2607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24-конечная звезда 25"/>
          <p:cNvSpPr/>
          <p:nvPr/>
        </p:nvSpPr>
        <p:spPr>
          <a:xfrm>
            <a:off x="3761509" y="2453741"/>
            <a:ext cx="913935" cy="1064657"/>
          </a:xfrm>
          <a:prstGeom prst="star24">
            <a:avLst>
              <a:gd name="adj" fmla="val 2770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24-конечная звезда 26"/>
          <p:cNvSpPr/>
          <p:nvPr/>
        </p:nvSpPr>
        <p:spPr>
          <a:xfrm>
            <a:off x="7732720" y="1882236"/>
            <a:ext cx="906272" cy="997329"/>
          </a:xfrm>
          <a:prstGeom prst="star24">
            <a:avLst>
              <a:gd name="adj" fmla="val 2444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24-конечная звезда 27"/>
          <p:cNvSpPr/>
          <p:nvPr/>
        </p:nvSpPr>
        <p:spPr>
          <a:xfrm>
            <a:off x="4740254" y="2525177"/>
            <a:ext cx="957407" cy="1001533"/>
          </a:xfrm>
          <a:prstGeom prst="star24">
            <a:avLst>
              <a:gd name="adj" fmla="val 268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24-конечная звезда 28"/>
          <p:cNvSpPr/>
          <p:nvPr/>
        </p:nvSpPr>
        <p:spPr>
          <a:xfrm>
            <a:off x="5748318" y="1882236"/>
            <a:ext cx="951022" cy="1060452"/>
          </a:xfrm>
          <a:prstGeom prst="star24">
            <a:avLst>
              <a:gd name="adj" fmla="val 2689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24-конечная звезда 29"/>
          <p:cNvSpPr/>
          <p:nvPr/>
        </p:nvSpPr>
        <p:spPr>
          <a:xfrm>
            <a:off x="6757966" y="2453742"/>
            <a:ext cx="885838" cy="1000132"/>
          </a:xfrm>
          <a:prstGeom prst="star24">
            <a:avLst>
              <a:gd name="adj" fmla="val 22814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1" name="Прямая соединительная линия 30"/>
          <p:cNvCxnSpPr>
            <a:stCxn id="23" idx="2"/>
          </p:cNvCxnSpPr>
          <p:nvPr/>
        </p:nvCxnSpPr>
        <p:spPr>
          <a:xfrm rot="16200000" flipH="1">
            <a:off x="6734" y="3872620"/>
            <a:ext cx="1741865" cy="824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24" idx="2"/>
          </p:cNvCxnSpPr>
          <p:nvPr/>
        </p:nvCxnSpPr>
        <p:spPr>
          <a:xfrm rot="16200000" flipH="1">
            <a:off x="1088283" y="4360468"/>
            <a:ext cx="1713109" cy="4559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4"/>
          <p:cNvCxnSpPr>
            <a:stCxn id="25" idx="2"/>
          </p:cNvCxnSpPr>
          <p:nvPr/>
        </p:nvCxnSpPr>
        <p:spPr>
          <a:xfrm rot="16200000" flipH="1">
            <a:off x="2227873" y="3856986"/>
            <a:ext cx="1725629" cy="3991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4"/>
          <p:cNvCxnSpPr>
            <a:stCxn id="28" idx="2"/>
          </p:cNvCxnSpPr>
          <p:nvPr/>
        </p:nvCxnSpPr>
        <p:spPr>
          <a:xfrm rot="16200000" flipH="1">
            <a:off x="4431833" y="4313834"/>
            <a:ext cx="1641674" cy="674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4"/>
          <p:cNvCxnSpPr>
            <a:stCxn id="30" idx="2"/>
          </p:cNvCxnSpPr>
          <p:nvPr/>
        </p:nvCxnSpPr>
        <p:spPr>
          <a:xfrm rot="16200000" flipH="1">
            <a:off x="6350792" y="4303966"/>
            <a:ext cx="1785948" cy="8576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4"/>
          <p:cNvCxnSpPr>
            <a:stCxn id="26" idx="2"/>
          </p:cNvCxnSpPr>
          <p:nvPr/>
        </p:nvCxnSpPr>
        <p:spPr>
          <a:xfrm rot="16200000" flipH="1">
            <a:off x="3411068" y="4325807"/>
            <a:ext cx="1649989" cy="3517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4"/>
          <p:cNvCxnSpPr>
            <a:stCxn id="27" idx="2"/>
          </p:cNvCxnSpPr>
          <p:nvPr/>
        </p:nvCxnSpPr>
        <p:spPr>
          <a:xfrm rot="16200000" flipH="1">
            <a:off x="7270503" y="3794918"/>
            <a:ext cx="1860192" cy="2948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4"/>
          <p:cNvCxnSpPr>
            <a:stCxn id="29" idx="2"/>
          </p:cNvCxnSpPr>
          <p:nvPr/>
        </p:nvCxnSpPr>
        <p:spPr>
          <a:xfrm rot="16200000" flipH="1">
            <a:off x="5285201" y="3881315"/>
            <a:ext cx="1939944" cy="6268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71538" y="500042"/>
            <a:ext cx="7429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Задание №1</a:t>
            </a:r>
          </a:p>
          <a:p>
            <a:pPr algn="ctr"/>
            <a:r>
              <a:rPr lang="ru-RU" sz="4000" b="1" dirty="0" smtClean="0"/>
              <a:t>«Счёт»</a:t>
            </a:r>
            <a:endParaRPr lang="ru-RU" sz="4000" b="1" dirty="0"/>
          </a:p>
        </p:txBody>
      </p:sp>
      <p:sp>
        <p:nvSpPr>
          <p:cNvPr id="54" name="Капля 53"/>
          <p:cNvSpPr/>
          <p:nvPr/>
        </p:nvSpPr>
        <p:spPr>
          <a:xfrm rot="3366505">
            <a:off x="298625" y="3464617"/>
            <a:ext cx="441857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Капля 55"/>
          <p:cNvSpPr/>
          <p:nvPr/>
        </p:nvSpPr>
        <p:spPr>
          <a:xfrm rot="3366505">
            <a:off x="1370195" y="4178997"/>
            <a:ext cx="441857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Капля 56"/>
          <p:cNvSpPr/>
          <p:nvPr/>
        </p:nvSpPr>
        <p:spPr>
          <a:xfrm rot="3366505">
            <a:off x="2513202" y="3536054"/>
            <a:ext cx="441857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апля 57"/>
          <p:cNvSpPr/>
          <p:nvPr/>
        </p:nvSpPr>
        <p:spPr>
          <a:xfrm rot="3366505">
            <a:off x="3656211" y="4107559"/>
            <a:ext cx="441857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апля 58"/>
          <p:cNvSpPr/>
          <p:nvPr/>
        </p:nvSpPr>
        <p:spPr>
          <a:xfrm rot="3366505">
            <a:off x="7689342" y="3393180"/>
            <a:ext cx="441857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апля 59"/>
          <p:cNvSpPr/>
          <p:nvPr/>
        </p:nvSpPr>
        <p:spPr>
          <a:xfrm rot="3366505">
            <a:off x="4688947" y="4036120"/>
            <a:ext cx="441857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апля 60"/>
          <p:cNvSpPr/>
          <p:nvPr/>
        </p:nvSpPr>
        <p:spPr>
          <a:xfrm rot="3366505">
            <a:off x="5689078" y="3607492"/>
            <a:ext cx="441857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апля 61"/>
          <p:cNvSpPr/>
          <p:nvPr/>
        </p:nvSpPr>
        <p:spPr>
          <a:xfrm rot="3366505">
            <a:off x="6689210" y="4107560"/>
            <a:ext cx="441857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апля 64"/>
          <p:cNvSpPr/>
          <p:nvPr/>
        </p:nvSpPr>
        <p:spPr>
          <a:xfrm rot="18205863" flipH="1">
            <a:off x="972927" y="3703634"/>
            <a:ext cx="441858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апля 65"/>
          <p:cNvSpPr/>
          <p:nvPr/>
        </p:nvSpPr>
        <p:spPr>
          <a:xfrm rot="18205863" flipH="1">
            <a:off x="2044497" y="3917946"/>
            <a:ext cx="441858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апля 66"/>
          <p:cNvSpPr/>
          <p:nvPr/>
        </p:nvSpPr>
        <p:spPr>
          <a:xfrm rot="18205863" flipH="1">
            <a:off x="3187505" y="3275006"/>
            <a:ext cx="441858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апля 67"/>
          <p:cNvSpPr/>
          <p:nvPr/>
        </p:nvSpPr>
        <p:spPr>
          <a:xfrm rot="18205863" flipH="1">
            <a:off x="4330513" y="3917947"/>
            <a:ext cx="441858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апля 68"/>
          <p:cNvSpPr/>
          <p:nvPr/>
        </p:nvSpPr>
        <p:spPr>
          <a:xfrm rot="18205863" flipH="1">
            <a:off x="8292206" y="3632196"/>
            <a:ext cx="441858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апля 69"/>
          <p:cNvSpPr/>
          <p:nvPr/>
        </p:nvSpPr>
        <p:spPr>
          <a:xfrm rot="18205863" flipH="1">
            <a:off x="5363250" y="4203700"/>
            <a:ext cx="441858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апля 70"/>
          <p:cNvSpPr/>
          <p:nvPr/>
        </p:nvSpPr>
        <p:spPr>
          <a:xfrm rot="18205863" flipH="1">
            <a:off x="6363381" y="3346443"/>
            <a:ext cx="441858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апля 71"/>
          <p:cNvSpPr/>
          <p:nvPr/>
        </p:nvSpPr>
        <p:spPr>
          <a:xfrm rot="18205863" flipH="1">
            <a:off x="7404063" y="3846511"/>
            <a:ext cx="441858" cy="345120"/>
          </a:xfrm>
          <a:prstGeom prst="teardrop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s://avatars.mds.yandex.net/get-pdb/1893445/f07c8ccb-0edb-410b-9e49-7bed5501370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2" descr="J:\Новая папка (4)\герои сказок\69614723_0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214554"/>
            <a:ext cx="2235187" cy="3970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85786" y="642918"/>
            <a:ext cx="635798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- Он не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знает ничего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 Вы знаете его.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 Мне ответьте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без утайки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 Как зовут его?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5" descr="https://avatars.mds.yandex.net/get-pdb/1893445/f07c8ccb-0edb-410b-9e49-7bed5501370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071538" y="1928802"/>
            <a:ext cx="1578130" cy="99061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000364" y="1857364"/>
            <a:ext cx="993637" cy="1052527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4143372" y="1928802"/>
            <a:ext cx="1227427" cy="990606"/>
          </a:xfrm>
          <a:prstGeom prst="triangle">
            <a:avLst/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786446" y="1928802"/>
            <a:ext cx="993631" cy="990606"/>
          </a:xfrm>
          <a:prstGeom prst="rect">
            <a:avLst/>
          </a:prstGeom>
          <a:solidFill>
            <a:schemeClr val="accent2"/>
          </a:solidFill>
          <a:ln w="25400" algn="ctr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643174" y="3500438"/>
            <a:ext cx="1280592" cy="870645"/>
          </a:xfrm>
          <a:prstGeom prst="ellipse">
            <a:avLst/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214382" y="3429000"/>
            <a:ext cx="1222375" cy="928688"/>
          </a:xfrm>
          <a:prstGeom prst="triangle">
            <a:avLst/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572132" y="3357562"/>
            <a:ext cx="989548" cy="986737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4214810" y="3429000"/>
            <a:ext cx="989542" cy="928688"/>
          </a:xfrm>
          <a:prstGeom prst="rect">
            <a:avLst/>
          </a:prstGeom>
          <a:solidFill>
            <a:schemeClr val="accent2"/>
          </a:solidFill>
          <a:ln w="25400" algn="ctr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929454" y="3500438"/>
            <a:ext cx="1571636" cy="92869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215206" y="2000240"/>
            <a:ext cx="1285884" cy="928694"/>
          </a:xfrm>
          <a:prstGeom prst="ellipse">
            <a:avLst/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286116" y="4857760"/>
            <a:ext cx="983129" cy="1062648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6643702" y="4857760"/>
            <a:ext cx="1214446" cy="1000132"/>
          </a:xfrm>
          <a:prstGeom prst="triangle">
            <a:avLst/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14876" y="4857760"/>
            <a:ext cx="1561441" cy="100013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285852" y="357166"/>
            <a:ext cx="767517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Задание №2</a:t>
            </a:r>
          </a:p>
          <a:p>
            <a:pPr algn="ctr"/>
            <a:r>
              <a:rPr lang="ru-RU" sz="3600" b="1" dirty="0" smtClean="0"/>
              <a:t>Игра «Геометрическая цепочка» </a:t>
            </a:r>
            <a:endParaRPr lang="ru-RU" sz="3600" b="1" dirty="0"/>
          </a:p>
        </p:txBody>
      </p:sp>
      <p:sp>
        <p:nvSpPr>
          <p:cNvPr id="24" name="Овал 23"/>
          <p:cNvSpPr/>
          <p:nvPr/>
        </p:nvSpPr>
        <p:spPr>
          <a:xfrm>
            <a:off x="571472" y="1857364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25" name="Овал 24"/>
          <p:cNvSpPr/>
          <p:nvPr/>
        </p:nvSpPr>
        <p:spPr>
          <a:xfrm>
            <a:off x="642910" y="3714752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26" name="Овал 25"/>
          <p:cNvSpPr/>
          <p:nvPr/>
        </p:nvSpPr>
        <p:spPr>
          <a:xfrm>
            <a:off x="2571736" y="5214950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</a:t>
            </a:r>
            <a:endParaRPr lang="ru-RU" sz="2800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s://avatars.mds.yandex.net/get-pdb/1893445/f07c8ccb-0edb-410b-9e49-7bed5501370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7" name="Picture 2" descr="J:\Новая папка (4)\герои сказок\77864371_7159fae7396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286380" y="1643050"/>
            <a:ext cx="3621888" cy="455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42910" y="714356"/>
            <a:ext cx="67866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Деревянным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острым носом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Всюду лезет он без спроса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Даже дырку на картине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Носом сделал…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 descr="https://avatars.mds.yandex.net/get-pdb/1893445/f07c8ccb-0edb-410b-9e49-7bed5501370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1571604" y="3286124"/>
            <a:ext cx="1428760" cy="135732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429388" y="3357562"/>
            <a:ext cx="1428760" cy="135732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143504" y="4714884"/>
            <a:ext cx="1428760" cy="135732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143768" y="1785926"/>
            <a:ext cx="1428760" cy="135732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>
            <a:spLocks noChangeArrowheads="1"/>
          </p:cNvSpPr>
          <p:nvPr/>
        </p:nvSpPr>
        <p:spPr bwMode="auto">
          <a:xfrm>
            <a:off x="2928926" y="4714884"/>
            <a:ext cx="1428760" cy="1357314"/>
          </a:xfrm>
          <a:prstGeom prst="ellipse">
            <a:avLst/>
          </a:prstGeom>
          <a:solidFill>
            <a:schemeClr val="accent2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785786" y="1857364"/>
            <a:ext cx="1428760" cy="135732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428604"/>
            <a:ext cx="539897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/>
              <a:t>Задание №3</a:t>
            </a:r>
          </a:p>
          <a:p>
            <a:pPr algn="ctr"/>
            <a:r>
              <a:rPr lang="ru-RU" sz="4000" b="1" dirty="0" smtClean="0"/>
              <a:t>Игра «Собери бусы»</a:t>
            </a:r>
            <a:endParaRPr lang="ru-RU" sz="4000" b="1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1678761" y="3178967"/>
            <a:ext cx="285752" cy="21431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2571752" y="4643430"/>
            <a:ext cx="500066" cy="35722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286280" y="5643578"/>
            <a:ext cx="928694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6465123" y="4679181"/>
            <a:ext cx="428628" cy="35715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7465239" y="3250405"/>
            <a:ext cx="357190" cy="14287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750067" y="1678769"/>
            <a:ext cx="428628" cy="21431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8072462" y="1643050"/>
            <a:ext cx="285752" cy="14287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avatars.mds.yandex.net/get-pdb/1893445/f07c8ccb-0edb-410b-9e49-7bed5501370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9227" name="Picture 11" descr="http://s.fishki.net/upload/users/2018/07/31/1370569/da8d2dfcc89fba5f7f76b36bdfb5284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786058"/>
            <a:ext cx="3681923" cy="314327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42910" y="714356"/>
            <a:ext cx="68580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Их приглашают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другом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Геной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 день рожденья непременно.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любит каждую букашку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Забавный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добрый …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5" descr="https://avatars.mds.yandex.net/get-pdb/1893445/f07c8ccb-0edb-410b-9e49-7bed5501370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357290" y="2071678"/>
            <a:ext cx="1928826" cy="11430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215206" y="5000636"/>
            <a:ext cx="1214445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000628" y="2071678"/>
            <a:ext cx="1500188" cy="11430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6929454" y="2071678"/>
            <a:ext cx="1214438" cy="1143000"/>
          </a:xfrm>
          <a:prstGeom prst="rect">
            <a:avLst/>
          </a:prstGeom>
          <a:solidFill>
            <a:schemeClr val="accent2"/>
          </a:solidFill>
          <a:ln w="25400" algn="ctr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628" y="5000636"/>
            <a:ext cx="1928826" cy="11430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571736" y="3500438"/>
            <a:ext cx="1500188" cy="11430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4429124" y="3500438"/>
            <a:ext cx="1214438" cy="1143000"/>
          </a:xfrm>
          <a:prstGeom prst="rect">
            <a:avLst/>
          </a:prstGeom>
          <a:solidFill>
            <a:schemeClr val="accent2"/>
          </a:solidFill>
          <a:ln w="25400" algn="ctr">
            <a:solidFill>
              <a:srgbClr val="00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000364" y="5072074"/>
            <a:ext cx="1571636" cy="10715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571868" y="2000240"/>
            <a:ext cx="1214445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072198" y="3500438"/>
            <a:ext cx="1928826" cy="11430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357422" y="428604"/>
            <a:ext cx="540051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/>
              <a:t>Задание №4</a:t>
            </a:r>
          </a:p>
          <a:p>
            <a:pPr algn="ctr"/>
            <a:r>
              <a:rPr lang="ru-RU" sz="4000" b="1" dirty="0" smtClean="0"/>
              <a:t>Игра «Что лишнее?»</a:t>
            </a:r>
            <a:endParaRPr lang="ru-RU" sz="4000" b="1" dirty="0"/>
          </a:p>
        </p:txBody>
      </p:sp>
      <p:sp>
        <p:nvSpPr>
          <p:cNvPr id="16" name="Овал 15"/>
          <p:cNvSpPr/>
          <p:nvPr/>
        </p:nvSpPr>
        <p:spPr>
          <a:xfrm>
            <a:off x="642910" y="2071678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22" name="Овал 21"/>
          <p:cNvSpPr/>
          <p:nvPr/>
        </p:nvSpPr>
        <p:spPr>
          <a:xfrm>
            <a:off x="1928794" y="3857628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23" name="Овал 22"/>
          <p:cNvSpPr/>
          <p:nvPr/>
        </p:nvSpPr>
        <p:spPr>
          <a:xfrm>
            <a:off x="2357422" y="5286388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</a:t>
            </a:r>
            <a:endParaRPr lang="ru-RU" sz="2800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271</TotalTime>
  <Words>88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Название организации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Жека</dc:creator>
  <cp:lastModifiedBy>Марта</cp:lastModifiedBy>
  <cp:revision>27</cp:revision>
  <dcterms:created xsi:type="dcterms:W3CDTF">2013-05-22T15:36:26Z</dcterms:created>
  <dcterms:modified xsi:type="dcterms:W3CDTF">2021-10-04T06:14:01Z</dcterms:modified>
</cp:coreProperties>
</file>