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08" r:id="rId3"/>
  </p:sldMasterIdLst>
  <p:sldIdLst>
    <p:sldId id="260" r:id="rId4"/>
    <p:sldId id="256" r:id="rId5"/>
    <p:sldId id="262" r:id="rId6"/>
    <p:sldId id="257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3/28/2008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>
                <a:solidFill>
                  <a:prstClr val="black"/>
                </a:solidFill>
              </a:rPr>
              <a:pPr/>
              <a:t>3/28/2008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EBB5-F851-46C5-BB18-284BD3C500C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18.10.2021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D6F7D-CC8D-4F05-8E38-B0878043262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6132F2-2DDC-436E-AF67-AFA7F269FC44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C3134A-4CCE-416B-A4CE-B4A9DB3009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3257550" y="273050"/>
            <a:ext cx="5886450" cy="4921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endParaRPr lang="ru-RU" sz="5400" b="1" i="1" dirty="0" smtClean="0"/>
          </a:p>
        </p:txBody>
      </p:sp>
      <p:sp>
        <p:nvSpPr>
          <p:cNvPr id="5134" name="WordArt 14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777162" cy="6337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15875">
                <a:solidFill>
                  <a:srgbClr val="FFFF00"/>
                </a:solidFill>
                <a:round/>
                <a:headEnd/>
                <a:tailEnd/>
              </a:ln>
              <a:solidFill>
                <a:srgbClr val="86211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8196" name="WordArt 1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956376" y="332656"/>
            <a:ext cx="563562" cy="88423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40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12</a:t>
            </a:r>
          </a:p>
        </p:txBody>
      </p:sp>
      <p:sp>
        <p:nvSpPr>
          <p:cNvPr id="8197" name="WordArt 16"/>
          <p:cNvSpPr>
            <a:spLocks noChangeArrowheads="1" noChangeShapeType="1" noTextEdit="1"/>
          </p:cNvSpPr>
          <p:nvPr/>
        </p:nvSpPr>
        <p:spPr bwMode="auto">
          <a:xfrm>
            <a:off x="3923928" y="5445224"/>
            <a:ext cx="1017587" cy="693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1000</a:t>
            </a:r>
            <a:endParaRPr lang="ru-RU" sz="4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8198" name="WordArt 18"/>
          <p:cNvSpPr>
            <a:spLocks noChangeArrowheads="1" noChangeShapeType="1" noTextEdit="1"/>
          </p:cNvSpPr>
          <p:nvPr/>
        </p:nvSpPr>
        <p:spPr bwMode="auto">
          <a:xfrm>
            <a:off x="6516216" y="5589240"/>
            <a:ext cx="954087" cy="5111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33</a:t>
            </a:r>
          </a:p>
        </p:txBody>
      </p:sp>
      <p:sp>
        <p:nvSpPr>
          <p:cNvPr id="8202" name="WordArt 22" descr="Циновка"/>
          <p:cNvSpPr>
            <a:spLocks noChangeArrowheads="1" noChangeShapeType="1" noTextEdit="1"/>
          </p:cNvSpPr>
          <p:nvPr/>
        </p:nvSpPr>
        <p:spPr bwMode="auto">
          <a:xfrm>
            <a:off x="3203575" y="404813"/>
            <a:ext cx="432321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898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4800" kern="10" dirty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7</a:t>
            </a:r>
          </a:p>
        </p:txBody>
      </p:sp>
      <p:sp>
        <p:nvSpPr>
          <p:cNvPr id="8203" name="WordArt 23"/>
          <p:cNvSpPr>
            <a:spLocks noChangeArrowheads="1" noChangeShapeType="1" noTextEdit="1"/>
          </p:cNvSpPr>
          <p:nvPr/>
        </p:nvSpPr>
        <p:spPr bwMode="auto">
          <a:xfrm rot="1294505">
            <a:off x="5477070" y="410984"/>
            <a:ext cx="563562" cy="72188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8519"/>
              </a:avLst>
            </a:prstTxWarp>
          </a:bodyPr>
          <a:lstStyle/>
          <a:p>
            <a:pPr algn="ctr"/>
            <a:r>
              <a:rPr lang="ru-RU" sz="4000" kern="10" dirty="0">
                <a:ln w="158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00"/>
                    </a:gs>
                    <a:gs pos="100000">
                      <a:srgbClr val="FFFF00"/>
                    </a:gs>
                  </a:gsLst>
                  <a:path path="rect">
                    <a:fillToRect r="100000" b="100000"/>
                  </a:path>
                </a:gradFill>
                <a:latin typeface="Arial"/>
                <a:cs typeface="Arial"/>
              </a:rPr>
              <a:t>13</a:t>
            </a:r>
          </a:p>
        </p:txBody>
      </p:sp>
      <p:sp>
        <p:nvSpPr>
          <p:cNvPr id="8204" name="WordArt 24"/>
          <p:cNvSpPr>
            <a:spLocks noChangeArrowheads="1" noChangeShapeType="1" noTextEdit="1"/>
          </p:cNvSpPr>
          <p:nvPr/>
        </p:nvSpPr>
        <p:spPr bwMode="auto">
          <a:xfrm>
            <a:off x="539552" y="4365104"/>
            <a:ext cx="1225550" cy="64874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99FF66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108</a:t>
            </a:r>
          </a:p>
        </p:txBody>
      </p:sp>
      <p:sp>
        <p:nvSpPr>
          <p:cNvPr id="8205" name="WordArt 25" descr="Папирус"/>
          <p:cNvSpPr>
            <a:spLocks noChangeArrowheads="1" noChangeShapeType="1" noTextEdit="1"/>
          </p:cNvSpPr>
          <p:nvPr/>
        </p:nvSpPr>
        <p:spPr bwMode="auto">
          <a:xfrm>
            <a:off x="2339975" y="4724400"/>
            <a:ext cx="503238" cy="51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5875">
                <a:solidFill>
                  <a:srgbClr val="94A64A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34539" y="1700808"/>
            <a:ext cx="7428637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i="1" dirty="0" smtClean="0">
                <a:ln w="11430"/>
                <a:solidFill>
                  <a:srgbClr val="769F11">
                    <a:lumMod val="5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8000" b="1" i="1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Фонетическэ</a:t>
            </a:r>
            <a:r>
              <a:rPr lang="ru-RU" sz="80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8000" b="1" i="1" dirty="0" err="1">
                <a:solidFill>
                  <a:prstClr val="black"/>
                </a:solidFill>
                <a:latin typeface="Times New Roman"/>
                <a:ea typeface="Times New Roman"/>
              </a:rPr>
              <a:t>hорилго</a:t>
            </a:r>
            <a:r>
              <a:rPr lang="ru-RU" sz="8000" b="1" i="1" dirty="0" smtClean="0">
                <a:ln w="11430"/>
                <a:solidFill>
                  <a:srgbClr val="769F11">
                    <a:lumMod val="5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r>
              <a:rPr lang="ru-RU" sz="80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000" b="1" i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 rot="2328482">
            <a:off x="16967" y="781076"/>
            <a:ext cx="20520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2012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233072">
            <a:off x="8238157" y="3573016"/>
            <a:ext cx="726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6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49865" y="3998183"/>
            <a:ext cx="1466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C8228">
                    <a:lumMod val="60000"/>
                    <a:lumOff val="40000"/>
                  </a:srgbClr>
                </a:solidFill>
              </a:rPr>
              <a:t>777</a:t>
            </a:r>
            <a:endParaRPr lang="ru-RU" sz="6000" b="1" dirty="0">
              <a:solidFill>
                <a:srgbClr val="0C822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4546" y="5053759"/>
            <a:ext cx="2085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368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302471">
            <a:off x="6041221" y="623529"/>
            <a:ext cx="1588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598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212978">
            <a:off x="3323505" y="1013459"/>
            <a:ext cx="1978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1899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9568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tcloud.ru/system/slides/pics/006/703/424/original/Slide6.jpg?16303860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7584" y="764704"/>
            <a:ext cx="7704856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86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Рисунок 1" descr="Описание: http://ped-kopilka.ru/upload/blogs/31374_a279cd370ed6f71ff62cd2ba6ab3c0b9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366490"/>
            <a:ext cx="3600400" cy="213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2" descr="Описание: http://ped-kopilka.ru/upload/blogs/31374_4c7397cd278d665be4d2e72e1fd16b78.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318952"/>
            <a:ext cx="3505091" cy="218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3" descr="Описание: http://ped-kopilka.ru/upload/blogs/31374_390d6012fecf63f37bba1f0e14e9837c.p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85" y="3789040"/>
            <a:ext cx="3399176" cy="223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4" descr="Описание: http://vasilisa.com.ua/wp-content/uploads/2016/09/rebus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933056"/>
            <a:ext cx="3433082" cy="201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50885" y="243839"/>
            <a:ext cx="744223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40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Эдэ ребус  таагты ямар тоо бэ?.</a:t>
            </a:r>
            <a:endParaRPr lang="ru-RU" sz="4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904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74c/00041273-ec3d29ed/img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53"/>
          <a:stretch/>
        </p:blipFill>
        <p:spPr bwMode="auto">
          <a:xfrm>
            <a:off x="611560" y="260648"/>
            <a:ext cx="7776864" cy="57573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34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2.infourok.ru/uploads/ex/074c/00041273-ec3d29ed/img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457199"/>
            <a:ext cx="7848872" cy="592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40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</TotalTime>
  <Words>23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Волна</vt:lpstr>
      <vt:lpstr>1_Волна</vt:lpstr>
      <vt:lpstr>2_Волна</vt:lpstr>
      <vt:lpstr>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2021-09-24T02:16:24Z</dcterms:created>
  <dcterms:modified xsi:type="dcterms:W3CDTF">2021-10-18T02:59:20Z</dcterms:modified>
</cp:coreProperties>
</file>