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8" r:id="rId3"/>
    <p:sldId id="287" r:id="rId4"/>
    <p:sldId id="285" r:id="rId5"/>
    <p:sldId id="286" r:id="rId6"/>
    <p:sldId id="289" r:id="rId7"/>
    <p:sldId id="284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ОКРУЖАЮЩИЙ МИР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340767"/>
            <a:ext cx="4040188" cy="720081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sz="4500" dirty="0" smtClean="0">
                <a:solidFill>
                  <a:srgbClr val="00B050"/>
                </a:solidFill>
              </a:rPr>
              <a:t>ПРИРОДА</a:t>
            </a:r>
            <a:endParaRPr lang="ru-RU" sz="45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07" y="1916832"/>
            <a:ext cx="4209331" cy="4209331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340769"/>
            <a:ext cx="4041775" cy="57606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11200" dirty="0" smtClean="0">
                <a:solidFill>
                  <a:srgbClr val="7030A0"/>
                </a:solidFill>
              </a:rPr>
              <a:t>КУЛЬТУРА</a:t>
            </a:r>
            <a:endParaRPr lang="ru-RU" sz="11200" dirty="0"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78224"/>
            <a:ext cx="4331095" cy="4115072"/>
          </a:xfrm>
        </p:spPr>
      </p:pic>
    </p:spTree>
    <p:extLst>
      <p:ext uri="{BB962C8B-B14F-4D97-AF65-F5344CB8AC3E}">
        <p14:creationId xmlns:p14="http://schemas.microsoft.com/office/powerpoint/2010/main" val="129232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r>
              <a:rPr lang="ru-RU" dirty="0" smtClean="0"/>
              <a:t>ЧТО ТАКОЕ </a:t>
            </a:r>
            <a:r>
              <a:rPr lang="ru-RU" b="1" dirty="0" smtClean="0">
                <a:solidFill>
                  <a:srgbClr val="00B050"/>
                </a:solidFill>
              </a:rPr>
              <a:t>ПРИРОДА?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ТАКОЕ </a:t>
            </a:r>
            <a:r>
              <a:rPr lang="ru-RU" b="1" dirty="0" smtClean="0">
                <a:solidFill>
                  <a:srgbClr val="7030A0"/>
                </a:solidFill>
              </a:rPr>
              <a:t>КУЛЬТУРА?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КАКОЕ МЕСТО В ОКРУЖАЮЩЕМ МИРЕ ЗАНИМАЕТ </a:t>
            </a:r>
            <a:r>
              <a:rPr lang="ru-RU" b="1" dirty="0" smtClean="0">
                <a:solidFill>
                  <a:srgbClr val="FF0000"/>
                </a:solidFill>
              </a:rPr>
              <a:t>ЧЕЛОВЕК?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0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ОБЛАСТИ КУЛЬТУРЫ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819198" cy="4752528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508104" y="1340768"/>
            <a:ext cx="3384376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/>
              <a:t>а</a:t>
            </a:r>
            <a:r>
              <a:rPr lang="ru-RU" sz="4000" b="1" dirty="0" smtClean="0"/>
              <a:t>рхитектура</a:t>
            </a:r>
          </a:p>
          <a:p>
            <a:pPr marL="0" indent="0">
              <a:buNone/>
            </a:pPr>
            <a:r>
              <a:rPr lang="ru-RU" sz="4000" b="1" dirty="0" smtClean="0"/>
              <a:t>живопись</a:t>
            </a:r>
          </a:p>
          <a:p>
            <a:pPr marL="0" indent="0">
              <a:buNone/>
            </a:pPr>
            <a:r>
              <a:rPr lang="ru-RU" sz="4000" b="1" dirty="0" smtClean="0"/>
              <a:t>музыка</a:t>
            </a:r>
          </a:p>
          <a:p>
            <a:pPr marL="0" indent="0">
              <a:buNone/>
            </a:pPr>
            <a:r>
              <a:rPr lang="ru-RU" sz="4000" b="1" dirty="0"/>
              <a:t>л</a:t>
            </a:r>
            <a:r>
              <a:rPr lang="ru-RU" sz="4000" b="1" dirty="0" smtClean="0"/>
              <a:t>итература</a:t>
            </a:r>
          </a:p>
          <a:p>
            <a:pPr marL="0" indent="0">
              <a:buNone/>
            </a:pPr>
            <a:r>
              <a:rPr lang="ru-RU" sz="4000" b="1" dirty="0"/>
              <a:t>т</a:t>
            </a:r>
            <a:r>
              <a:rPr lang="ru-RU" sz="4000" b="1" dirty="0" smtClean="0"/>
              <a:t>еатр танец спорт</a:t>
            </a:r>
          </a:p>
          <a:p>
            <a:pPr marL="0" indent="0">
              <a:buNone/>
            </a:pPr>
            <a:r>
              <a:rPr lang="ru-RU" sz="4000" b="1" dirty="0" smtClean="0"/>
              <a:t>наука …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0883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39398"/>
            <a:ext cx="6624736" cy="496855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ЧЕЛОВЕК?</a:t>
            </a:r>
            <a:endParaRPr lang="ru-RU" sz="6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3568" y="1600200"/>
            <a:ext cx="8136904" cy="4807750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15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52936"/>
            <a:ext cx="8784976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             ЧЕЛОВЕК?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>Человек должен жить в окружающем мире, так чтобы…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404665"/>
            <a:ext cx="4040188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Часть природы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196753"/>
            <a:ext cx="4040188" cy="1584175"/>
          </a:xfrm>
        </p:spPr>
        <p:txBody>
          <a:bodyPr/>
          <a:lstStyle/>
          <a:p>
            <a:r>
              <a:rPr lang="ru-RU" dirty="0" smtClean="0"/>
              <a:t>Человек часть природы, потому что…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404665"/>
            <a:ext cx="4041775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Творец культуры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102225" y="1124745"/>
            <a:ext cx="4041775" cy="151216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Человек творец культуры, потому что…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48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78000">
              <a:schemeClr val="accent6">
                <a:tint val="90000"/>
                <a:shade val="89000"/>
                <a:satMod val="220000"/>
              </a:schemeClr>
            </a:gs>
            <a:gs pos="100000">
              <a:schemeClr val="accent6">
                <a:tint val="12000"/>
                <a:satMod val="25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617" y="2967335"/>
            <a:ext cx="854676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– ЧАСТЬ МИРА!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54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</TotalTime>
  <Words>47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ОКРУЖАЮЩИЙ МИР</vt:lpstr>
      <vt:lpstr>ЧТО ТАКОЕ ПРИРОДА?  ЧТО ТАКОЕ КУЛЬТУРА?  КАКОЕ МЕСТО В ОКРУЖАЮЩЕМ МИРЕ ЗАНИМАЕТ ЧЕЛОВЕК?</vt:lpstr>
      <vt:lpstr>ОБЛАСТИ КУЛЬТУРЫ</vt:lpstr>
      <vt:lpstr>Презентация PowerPoint</vt:lpstr>
      <vt:lpstr>Презентация PowerPoint</vt:lpstr>
      <vt:lpstr>ЧЕЛОВЕК?</vt:lpstr>
      <vt:lpstr>                        ЧЕЛОВЕК? Человек должен жить в окружающем мире, так чтобы…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Windows User</cp:lastModifiedBy>
  <cp:revision>59</cp:revision>
  <dcterms:created xsi:type="dcterms:W3CDTF">2020-05-02T07:43:11Z</dcterms:created>
  <dcterms:modified xsi:type="dcterms:W3CDTF">2021-08-18T06:47:56Z</dcterms:modified>
</cp:coreProperties>
</file>