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708" autoAdjust="0"/>
  </p:normalViewPr>
  <p:slideViewPr>
    <p:cSldViewPr snapToGrid="0">
      <p:cViewPr varScale="1">
        <p:scale>
          <a:sx n="83" d="100"/>
          <a:sy n="83" d="100"/>
        </p:scale>
        <p:origin x="59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324474-FFF4-46C7-A1F1-3B80A5240F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F11B1D1-71E3-4CEF-A52C-441149C5F8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537145-C34D-4142-BE75-4C391BB76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1E0E-2F0D-45F6-985F-8BB7AE22408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F15CB6-8BBC-48AD-ABCD-A0C4B4FE4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E1CDBC-642F-4886-8050-F7A54C19E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78F3-054B-4840-832A-A4FA29FBF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305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F04C44-F28B-4A39-95CC-CDB36903B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FD65C9F-3DFE-4183-B524-722422DA5D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086E79-AA20-45B5-9FE2-9AE78FAC3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1E0E-2F0D-45F6-985F-8BB7AE22408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5BB371-6291-4496-907B-60647074A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74A4AA-F9C5-4167-A29B-56D889591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78F3-054B-4840-832A-A4FA29FBF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61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E0086A9-ED4D-4126-ABCB-8605BE9EF6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EDADDFE-E416-4EC7-945C-ED865217E2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FD6696-D4F3-4747-9E8B-D3A97F4ED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1E0E-2F0D-45F6-985F-8BB7AE22408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923B3B-2D6B-45EA-856A-CAF199CEF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84C86C-550A-4E3E-81DB-3A49FEC68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78F3-054B-4840-832A-A4FA29FBF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62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6CCC3A-785A-4832-A86A-2F7F9E9C7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FEDF4D-FED3-486C-AFB1-49F7088358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432E66-E39C-414D-A2AE-9FF51D9BF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1E0E-2F0D-45F6-985F-8BB7AE22408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6681F7-5AC3-4640-AE4E-94338B7CC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039DFC-6320-411F-8A43-86B886AF4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78F3-054B-4840-832A-A4FA29FBF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83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1B6156-A70C-4F57-988F-3FE0541C2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98B1EBE-183A-48C9-809A-98A236D9D8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04427D-59E6-413F-9CE9-B7EB4E19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1E0E-2F0D-45F6-985F-8BB7AE22408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43E357-FAD7-4D0C-982C-F3BED3972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E00CB4-77B5-44E7-A164-B287F9604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78F3-054B-4840-832A-A4FA29FBF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660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7E24DA-4D0E-4BE7-838A-D3904116E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0A02E6-EA99-489C-B48B-6CC93CF80C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641190A-7179-48A6-97DB-DA1EAA7056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66F0DDB-5FFE-4176-B24E-7A78A2E42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1E0E-2F0D-45F6-985F-8BB7AE22408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4F05900-9D2C-4028-91F6-3EBF6192A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7F030AA-6B94-4904-ACD1-E93C61F5C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78F3-054B-4840-832A-A4FA29FBF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15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CBCCB8-DC85-4DB0-B4A8-D826DF98E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5C82EC1-66B2-4161-9E1B-7E0872B8CD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305BD8B-4AFF-4883-8939-5AB6F7F865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4E12825-FE37-478C-91C0-4077D5DE36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31DB534-8C9C-444D-8505-A0E59AFA8B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71CAFB3-3EB8-4460-9385-896C5AD7F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1E0E-2F0D-45F6-985F-8BB7AE22408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075B972-572F-4085-9D77-EEDB25477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B89CA6B-0EC5-4582-975A-AAE98FCF4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78F3-054B-4840-832A-A4FA29FBF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6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881CC0-E3E0-4D42-A92C-7D992833A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2A77FDB-91BE-4041-9C0A-E498DF12A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1E0E-2F0D-45F6-985F-8BB7AE22408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3B6B71B-9601-4D36-AF1D-D28C9A6DE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1F5F280-039C-4C5B-AC36-2F2E22044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78F3-054B-4840-832A-A4FA29FBF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32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D75A133-17D9-4358-9D5F-5E5FC2749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1E0E-2F0D-45F6-985F-8BB7AE22408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11F5D56-D4CA-4BF3-BDAB-2C970A531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207CF8E-92E6-4B67-8512-3EF5D6829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78F3-054B-4840-832A-A4FA29FBF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310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73A4D4-E06B-486B-B845-44FB5CEE3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494A40-B582-4919-AE9D-A2A8573046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CDD05D5-85BB-46A3-A207-073ADCCECF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608D31C-6316-4E5B-84D5-8164526F2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1E0E-2F0D-45F6-985F-8BB7AE22408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A44A1CB-863D-469C-A8D9-D259A3816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080B2FE-9214-4D1C-A719-04BC52498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78F3-054B-4840-832A-A4FA29FBF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244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A0F41F-4777-4726-AF21-3C3848FC8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1861C3A-5890-4D82-8560-37CB010241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49B6E42-D0FB-4FB5-A92D-B322745853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B57E731-ED88-4F7D-984B-1D1013E3B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1E0E-2F0D-45F6-985F-8BB7AE22408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4782D73-53B7-457A-85CC-CD35512AD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04AF1A2-1AC2-45B3-BE6C-D194CA1F8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78F3-054B-4840-832A-A4FA29FBF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53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449C99-5F45-4514-9BC9-4821AA54D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DF31050-50AD-4B2A-9DA2-E61EAE6A53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75CEA1-495E-4B5B-AF6C-E736C6C114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01E0E-2F0D-45F6-985F-8BB7AE22408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C0175AD-DD02-4758-A146-813FF94BFB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3AEFD6-B4FD-4662-8B87-78A234C1FF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078F3-054B-4840-832A-A4FA29FBF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218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164895-0423-4329-8E66-3789CA539A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DA4906D-AD2C-4C95-B860-1692AF6232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611D003-95B4-4A8E-974B-355CD86411A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B739763-8674-4CB1-AEB7-FFDC1374297F}"/>
              </a:ext>
            </a:extLst>
          </p:cNvPr>
          <p:cNvSpPr/>
          <p:nvPr/>
        </p:nvSpPr>
        <p:spPr>
          <a:xfrm>
            <a:off x="3637503" y="281354"/>
            <a:ext cx="8554497" cy="11053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n w="19050">
                  <a:solidFill>
                    <a:schemeClr val="tx2">
                      <a:lumMod val="75000"/>
                    </a:schemeClr>
                  </a:solidFill>
                </a:ln>
              </a:rPr>
              <a:t>Зимние виды спорта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37DFFB-8A4F-4E48-838B-8A46525327E6}"/>
              </a:ext>
            </a:extLst>
          </p:cNvPr>
          <p:cNvSpPr txBox="1"/>
          <p:nvPr/>
        </p:nvSpPr>
        <p:spPr>
          <a:xfrm>
            <a:off x="291402" y="5476352"/>
            <a:ext cx="42605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ГБДОУ № 1 «Красная шапочка»</a:t>
            </a:r>
          </a:p>
          <a:p>
            <a:r>
              <a:rPr lang="ru-RU" dirty="0"/>
              <a:t>      г . Кронштадт</a:t>
            </a:r>
          </a:p>
          <a:p>
            <a:r>
              <a:rPr lang="ru-RU" dirty="0"/>
              <a:t>Подготовил: воспитатель </a:t>
            </a:r>
            <a:r>
              <a:rPr lang="ru-RU" dirty="0" err="1"/>
              <a:t>Варавкина</a:t>
            </a:r>
            <a:r>
              <a:rPr lang="ru-RU" dirty="0"/>
              <a:t> В.В.</a:t>
            </a:r>
          </a:p>
        </p:txBody>
      </p:sp>
    </p:spTree>
    <p:extLst>
      <p:ext uri="{BB962C8B-B14F-4D97-AF65-F5344CB8AC3E}">
        <p14:creationId xmlns:p14="http://schemas.microsoft.com/office/powerpoint/2010/main" val="353645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FE4DDB1-CAFC-4853-BDD1-F1771BEC74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F7B9DC-4F24-4E38-AEC6-ED8FC911396F}"/>
              </a:ext>
            </a:extLst>
          </p:cNvPr>
          <p:cNvSpPr txBox="1"/>
          <p:nvPr/>
        </p:nvSpPr>
        <p:spPr>
          <a:xfrm>
            <a:off x="360219" y="341745"/>
            <a:ext cx="51446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Две полоски на снегу</a:t>
            </a:r>
          </a:p>
          <a:p>
            <a:r>
              <a:rPr lang="ru-RU" sz="3200" dirty="0"/>
              <a:t>Оставляют на бегу.</a:t>
            </a:r>
          </a:p>
          <a:p>
            <a:r>
              <a:rPr lang="ru-RU" sz="3200" dirty="0"/>
              <a:t>Я лечу от них стрелой,</a:t>
            </a:r>
          </a:p>
          <a:p>
            <a:r>
              <a:rPr lang="ru-RU" sz="3200" dirty="0"/>
              <a:t>А они опять за мной.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1A2848A-CC5A-4E06-8B05-7DEAF93D7B4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7418" y="1200727"/>
            <a:ext cx="6971066" cy="466525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13EC122-9751-4FFC-885D-D3DC4449B9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516" y="4116642"/>
            <a:ext cx="2986521" cy="222993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92197D1-E3A9-4D0C-9F44-2A5D0D5C3AE0}"/>
              </a:ext>
            </a:extLst>
          </p:cNvPr>
          <p:cNvSpPr txBox="1"/>
          <p:nvPr/>
        </p:nvSpPr>
        <p:spPr>
          <a:xfrm>
            <a:off x="1847273" y="2290227"/>
            <a:ext cx="3108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(Лыжный спорт)</a:t>
            </a:r>
          </a:p>
        </p:txBody>
      </p:sp>
    </p:spTree>
    <p:extLst>
      <p:ext uri="{BB962C8B-B14F-4D97-AF65-F5344CB8AC3E}">
        <p14:creationId xmlns:p14="http://schemas.microsoft.com/office/powerpoint/2010/main" val="1879428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857BA2F-4CE1-4E93-9AB8-AC286CEB975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0435EE3-D547-410E-80B5-4821D46F427A}"/>
              </a:ext>
            </a:extLst>
          </p:cNvPr>
          <p:cNvSpPr txBox="1"/>
          <p:nvPr/>
        </p:nvSpPr>
        <p:spPr>
          <a:xfrm>
            <a:off x="6705254" y="491722"/>
            <a:ext cx="5943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Во дворе с утра игра.</a:t>
            </a:r>
          </a:p>
          <a:p>
            <a:r>
              <a:rPr lang="ru-RU" sz="2800" dirty="0"/>
              <a:t>Разыгралась детвора.</a:t>
            </a:r>
          </a:p>
          <a:p>
            <a:r>
              <a:rPr lang="ru-RU" sz="2800" dirty="0"/>
              <a:t>Крики «шайбу!»,</a:t>
            </a:r>
          </a:p>
          <a:p>
            <a:r>
              <a:rPr lang="ru-RU" sz="2800" dirty="0"/>
              <a:t> «мимо!», «бей!»</a:t>
            </a:r>
          </a:p>
          <a:p>
            <a:r>
              <a:rPr lang="ru-RU" sz="2800" dirty="0"/>
              <a:t>Там идёт игра….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8A6A0D6-45AE-467E-A1EF-196F851F885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090" y="435289"/>
            <a:ext cx="5793587" cy="386239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540DF35-7758-459A-82F1-F6E92E03437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98" y="3429000"/>
            <a:ext cx="2531227" cy="316403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6F48855-C709-466A-B5BE-0F256E940E3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2887" y="3230213"/>
            <a:ext cx="6096000" cy="342900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510C01E-79C8-4E51-B622-5AA108A07906}"/>
              </a:ext>
            </a:extLst>
          </p:cNvPr>
          <p:cNvSpPr txBox="1"/>
          <p:nvPr/>
        </p:nvSpPr>
        <p:spPr>
          <a:xfrm>
            <a:off x="8288071" y="2615020"/>
            <a:ext cx="4286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(Хоккей)</a:t>
            </a:r>
          </a:p>
        </p:txBody>
      </p:sp>
    </p:spTree>
    <p:extLst>
      <p:ext uri="{BB962C8B-B14F-4D97-AF65-F5344CB8AC3E}">
        <p14:creationId xmlns:p14="http://schemas.microsoft.com/office/powerpoint/2010/main" val="579387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0F8F5D2-2427-4B56-A3F6-8B1D3C966B3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2ECF71-3F86-44D9-AEF1-EFA515F957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886" y="253093"/>
            <a:ext cx="5045528" cy="3355522"/>
          </a:xfrm>
          <a:prstGeom prst="rect">
            <a:avLst/>
          </a:prstGeom>
          <a:ln w="19050">
            <a:solidFill>
              <a:schemeClr val="bg2">
                <a:lumMod val="50000"/>
              </a:schemeClr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A54646D-17EF-403C-9D84-2FBB82AEF35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037"/>
          <a:stretch/>
        </p:blipFill>
        <p:spPr>
          <a:xfrm>
            <a:off x="5804807" y="3257549"/>
            <a:ext cx="4776107" cy="3445329"/>
          </a:xfrm>
          <a:prstGeom prst="rect">
            <a:avLst/>
          </a:prstGeom>
          <a:ln w="19050">
            <a:solidFill>
              <a:schemeClr val="bg2">
                <a:lumMod val="50000"/>
              </a:schemeClr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E0DE33C-CD1D-41B9-B17D-E49DF4E77F9C}"/>
              </a:ext>
            </a:extLst>
          </p:cNvPr>
          <p:cNvSpPr txBox="1"/>
          <p:nvPr/>
        </p:nvSpPr>
        <p:spPr>
          <a:xfrm>
            <a:off x="726621" y="3992336"/>
            <a:ext cx="47107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Лёд, музыка и яркий свет-</a:t>
            </a:r>
          </a:p>
          <a:p>
            <a:r>
              <a:rPr lang="ru-RU" dirty="0"/>
              <a:t>Не спорт как будто, а балет.</a:t>
            </a:r>
          </a:p>
          <a:p>
            <a:r>
              <a:rPr lang="ru-RU" dirty="0"/>
              <a:t>На настоящем мы спектакле:</a:t>
            </a:r>
          </a:p>
          <a:p>
            <a:r>
              <a:rPr lang="ru-RU" dirty="0"/>
              <a:t>То на одной ноге, как цапля,</a:t>
            </a:r>
          </a:p>
          <a:p>
            <a:r>
              <a:rPr lang="ru-RU" dirty="0"/>
              <a:t>Вдруг встанет в стойку фигурист.</a:t>
            </a:r>
          </a:p>
          <a:p>
            <a:r>
              <a:rPr lang="ru-RU" dirty="0"/>
              <a:t>То он танцует как артист.</a:t>
            </a:r>
          </a:p>
          <a:p>
            <a:r>
              <a:rPr lang="ru-RU" dirty="0"/>
              <a:t>Что за костюмы здесь и краски!..</a:t>
            </a:r>
          </a:p>
          <a:p>
            <a:r>
              <a:rPr lang="ru-RU" dirty="0"/>
              <a:t>Наверно мы попали в сказку…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4E90E96-58BC-4E28-B50A-15478E58A1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298" y="356208"/>
            <a:ext cx="1928131" cy="2545133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2869D5BF-3006-4274-A189-99DA4D61A5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8630" y="678858"/>
            <a:ext cx="2264230" cy="203780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86B7141-6827-49F9-A9AB-4F9305E997DD}"/>
              </a:ext>
            </a:extLst>
          </p:cNvPr>
          <p:cNvSpPr txBox="1"/>
          <p:nvPr/>
        </p:nvSpPr>
        <p:spPr>
          <a:xfrm>
            <a:off x="1907062" y="6226441"/>
            <a:ext cx="3897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(Фигурное катание)</a:t>
            </a:r>
          </a:p>
        </p:txBody>
      </p:sp>
    </p:spTree>
    <p:extLst>
      <p:ext uri="{BB962C8B-B14F-4D97-AF65-F5344CB8AC3E}">
        <p14:creationId xmlns:p14="http://schemas.microsoft.com/office/powerpoint/2010/main" val="20298011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F7F8471-3D4E-490C-91B9-F7E9B16E48E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19309AF-4D4D-452D-B805-BC7BBDB4141E}"/>
              </a:ext>
            </a:extLst>
          </p:cNvPr>
          <p:cNvSpPr txBox="1"/>
          <p:nvPr/>
        </p:nvSpPr>
        <p:spPr>
          <a:xfrm>
            <a:off x="451659" y="266861"/>
            <a:ext cx="64839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Кто десять километров,</a:t>
            </a:r>
          </a:p>
          <a:p>
            <a:r>
              <a:rPr lang="ru-RU" sz="3200" dirty="0"/>
              <a:t>Качая в такт рукой,</a:t>
            </a:r>
          </a:p>
          <a:p>
            <a:r>
              <a:rPr lang="ru-RU" sz="3200" dirty="0"/>
              <a:t>Бежит быстрее ветра</a:t>
            </a:r>
          </a:p>
          <a:p>
            <a:r>
              <a:rPr lang="ru-RU" sz="3200" dirty="0"/>
              <a:t>Согнувшись кочергой</a:t>
            </a:r>
            <a:r>
              <a:rPr lang="en-US" sz="3200" dirty="0"/>
              <a:t>?</a:t>
            </a:r>
            <a:endParaRPr lang="ru-RU" sz="32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56CB046-94D1-4ABA-9492-3B42BA23107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0540" y="1655359"/>
            <a:ext cx="7062325" cy="493578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42AC52E-345D-498B-AC8A-C8C1C31966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718" y="3501058"/>
            <a:ext cx="2513994" cy="293299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D88C466-01BB-4E4C-94EC-056AB34BD78B}"/>
              </a:ext>
            </a:extLst>
          </p:cNvPr>
          <p:cNvSpPr txBox="1"/>
          <p:nvPr/>
        </p:nvSpPr>
        <p:spPr>
          <a:xfrm>
            <a:off x="1951715" y="2250508"/>
            <a:ext cx="3986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(Конькобежный спорт)</a:t>
            </a:r>
          </a:p>
        </p:txBody>
      </p:sp>
    </p:spTree>
    <p:extLst>
      <p:ext uri="{BB962C8B-B14F-4D97-AF65-F5344CB8AC3E}">
        <p14:creationId xmlns:p14="http://schemas.microsoft.com/office/powerpoint/2010/main" val="70052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D4C12C0-E35D-4525-A4D7-ABA1928A802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80C68D8-8978-4102-B04B-3F3363F5737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1034" y="237199"/>
            <a:ext cx="5903459" cy="3927607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FA26790-59B9-4705-BC6E-65CFCBE7899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793" y="2898758"/>
            <a:ext cx="5791200" cy="3852672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4F1E2A3-550C-4E57-923E-4AD6B23653C5}"/>
              </a:ext>
            </a:extLst>
          </p:cNvPr>
          <p:cNvSpPr txBox="1"/>
          <p:nvPr/>
        </p:nvSpPr>
        <p:spPr>
          <a:xfrm>
            <a:off x="320964" y="237199"/>
            <a:ext cx="437605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Я на санках вниз лечу</a:t>
            </a:r>
          </a:p>
          <a:p>
            <a:r>
              <a:rPr lang="ru-RU" sz="3200" dirty="0"/>
              <a:t>Головой вперёд.</a:t>
            </a:r>
          </a:p>
          <a:p>
            <a:r>
              <a:rPr lang="ru-RU" sz="3200" dirty="0"/>
              <a:t>От восторга я кричу.</a:t>
            </a:r>
          </a:p>
          <a:p>
            <a:r>
              <a:rPr lang="ru-RU" sz="3200" dirty="0"/>
              <a:t>Что это за спорт</a:t>
            </a:r>
            <a:r>
              <a:rPr lang="en-US" sz="3200" dirty="0"/>
              <a:t>?</a:t>
            </a:r>
            <a:endParaRPr lang="ru-RU" sz="3200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F6E3B14-7FEF-42B5-B0E0-6344B5C5CA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1100" y="4058576"/>
            <a:ext cx="3743325" cy="25622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E3EA652-940D-4171-B627-8ECCAE42FE4B}"/>
              </a:ext>
            </a:extLst>
          </p:cNvPr>
          <p:cNvSpPr txBox="1"/>
          <p:nvPr/>
        </p:nvSpPr>
        <p:spPr>
          <a:xfrm>
            <a:off x="1594325" y="2229698"/>
            <a:ext cx="3717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(Санный спорт)</a:t>
            </a:r>
          </a:p>
        </p:txBody>
      </p:sp>
    </p:spTree>
    <p:extLst>
      <p:ext uri="{BB962C8B-B14F-4D97-AF65-F5344CB8AC3E}">
        <p14:creationId xmlns:p14="http://schemas.microsoft.com/office/powerpoint/2010/main" val="230413905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CF5E1C7-715E-4164-B33D-15F038399A7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89F6DE3-0AD9-4617-BDE9-F1748D4441B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35" y="122465"/>
            <a:ext cx="5834743" cy="3889829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5534E90-88DB-40E9-969E-BB4E3DA6C67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9068" y="1167493"/>
            <a:ext cx="5834742" cy="3889828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F82227-B38F-4E17-B867-F9D5D1526884}"/>
              </a:ext>
            </a:extLst>
          </p:cNvPr>
          <p:cNvSpPr txBox="1"/>
          <p:nvPr/>
        </p:nvSpPr>
        <p:spPr>
          <a:xfrm>
            <a:off x="628652" y="4327071"/>
            <a:ext cx="46618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Ты этого спортсмена</a:t>
            </a:r>
          </a:p>
          <a:p>
            <a:r>
              <a:rPr lang="ru-RU" sz="3200" dirty="0"/>
              <a:t>Назвать бы сразу мог!</a:t>
            </a:r>
          </a:p>
          <a:p>
            <a:r>
              <a:rPr lang="ru-RU" sz="3200" dirty="0"/>
              <a:t>И лыжник он отменный,</a:t>
            </a:r>
          </a:p>
          <a:p>
            <a:r>
              <a:rPr lang="ru-RU" sz="3200" dirty="0"/>
              <a:t>И меткий он стрелок!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209BE28-B715-4AA6-942F-776FCF756A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8675" y="4476750"/>
            <a:ext cx="2381250" cy="23812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EBA4697-01CF-4E70-B46D-F1766560FF92}"/>
              </a:ext>
            </a:extLst>
          </p:cNvPr>
          <p:cNvSpPr txBox="1"/>
          <p:nvPr/>
        </p:nvSpPr>
        <p:spPr>
          <a:xfrm>
            <a:off x="3115107" y="6254255"/>
            <a:ext cx="2604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(Биатлон)</a:t>
            </a:r>
          </a:p>
        </p:txBody>
      </p:sp>
    </p:spTree>
    <p:extLst>
      <p:ext uri="{BB962C8B-B14F-4D97-AF65-F5344CB8AC3E}">
        <p14:creationId xmlns:p14="http://schemas.microsoft.com/office/powerpoint/2010/main" val="188664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CFE686F-7055-45C1-8E87-9A89F0224F1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7150" y="-97971"/>
            <a:ext cx="1219200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E4EC355-4ADF-4B74-805D-48C7B71FAA2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628" y="2457451"/>
            <a:ext cx="5736771" cy="4302578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94E16C-8994-42D5-B73F-B7AAF4C0EBA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6896" y="97971"/>
            <a:ext cx="6430945" cy="4000500"/>
          </a:xfrm>
          <a:prstGeom prst="rect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BE1513-F390-4821-8DAA-C395BB2C811D}"/>
              </a:ext>
            </a:extLst>
          </p:cNvPr>
          <p:cNvSpPr txBox="1"/>
          <p:nvPr/>
        </p:nvSpPr>
        <p:spPr>
          <a:xfrm>
            <a:off x="310243" y="3510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8C86B0-C7F3-4154-908C-8E51111FEB05}"/>
              </a:ext>
            </a:extLst>
          </p:cNvPr>
          <p:cNvSpPr txBox="1"/>
          <p:nvPr/>
        </p:nvSpPr>
        <p:spPr>
          <a:xfrm>
            <a:off x="612138" y="125521"/>
            <a:ext cx="48577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Лыжа здесь всего одна,</a:t>
            </a:r>
          </a:p>
          <a:p>
            <a:r>
              <a:rPr lang="ru-RU" sz="2800" dirty="0"/>
              <a:t>Коротка, а не длинна.</a:t>
            </a:r>
          </a:p>
          <a:p>
            <a:r>
              <a:rPr lang="ru-RU" sz="2800" dirty="0"/>
              <a:t>Чудеса на ней покажем,</a:t>
            </a:r>
          </a:p>
          <a:p>
            <a:r>
              <a:rPr lang="ru-RU" sz="2800" dirty="0"/>
              <a:t>Кувыркаться  можем даже!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F99A701-864D-4D3C-AD7B-7DF2D261C5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9399" y="3268409"/>
            <a:ext cx="3940416" cy="296094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CE7FCCD-9E0D-4F37-9BB4-EB5598640AFA}"/>
              </a:ext>
            </a:extLst>
          </p:cNvPr>
          <p:cNvSpPr txBox="1"/>
          <p:nvPr/>
        </p:nvSpPr>
        <p:spPr>
          <a:xfrm>
            <a:off x="3129709" y="1830095"/>
            <a:ext cx="3445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(Сноубординг)</a:t>
            </a:r>
          </a:p>
        </p:txBody>
      </p:sp>
    </p:spTree>
    <p:extLst>
      <p:ext uri="{BB962C8B-B14F-4D97-AF65-F5344CB8AC3E}">
        <p14:creationId xmlns:p14="http://schemas.microsoft.com/office/powerpoint/2010/main" val="356377482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FE35796-F385-4C37-9E69-A812D06A080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BAA2BEA-A635-4701-90B6-52A8250B47C2}"/>
              </a:ext>
            </a:extLst>
          </p:cNvPr>
          <p:cNvSpPr txBox="1"/>
          <p:nvPr/>
        </p:nvSpPr>
        <p:spPr>
          <a:xfrm>
            <a:off x="351065" y="1624695"/>
            <a:ext cx="11470822" cy="2677884"/>
          </a:xfrm>
          <a:prstGeom prst="rect">
            <a:avLst/>
          </a:prstGeom>
          <a:noFill/>
        </p:spPr>
        <p:txBody>
          <a:bodyPr wrap="square" rtlCol="0">
            <a:prstTxWarp prst="textCanUp">
              <a:avLst/>
            </a:prstTxWarp>
            <a:spAutoFit/>
          </a:bodyPr>
          <a:lstStyle/>
          <a:p>
            <a:r>
              <a:rPr lang="ru-RU" sz="6600" dirty="0">
                <a:ln w="19050">
                  <a:solidFill>
                    <a:srgbClr val="0070C0"/>
                  </a:solidFill>
                </a:ln>
                <a:solidFill>
                  <a:srgbClr val="002060"/>
                </a:solidFill>
              </a:rPr>
              <a:t>Спасибо за просмотр</a:t>
            </a:r>
          </a:p>
        </p:txBody>
      </p:sp>
    </p:spTree>
    <p:extLst>
      <p:ext uri="{BB962C8B-B14F-4D97-AF65-F5344CB8AC3E}">
        <p14:creationId xmlns:p14="http://schemas.microsoft.com/office/powerpoint/2010/main" val="260572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217</Words>
  <Application>Microsoft Office PowerPoint</Application>
  <PresentationFormat>Широкоэкранный</PresentationFormat>
  <Paragraphs>45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Валентина</dc:creator>
  <cp:lastModifiedBy>Валентина</cp:lastModifiedBy>
  <cp:revision>18</cp:revision>
  <dcterms:created xsi:type="dcterms:W3CDTF">2021-10-10T13:31:26Z</dcterms:created>
  <dcterms:modified xsi:type="dcterms:W3CDTF">2021-10-18T11:46:07Z</dcterms:modified>
</cp:coreProperties>
</file>