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4" r:id="rId3"/>
    <p:sldId id="279" r:id="rId4"/>
    <p:sldId id="278" r:id="rId5"/>
    <p:sldId id="272" r:id="rId6"/>
    <p:sldId id="273" r:id="rId7"/>
    <p:sldId id="275" r:id="rId8"/>
    <p:sldId id="280" r:id="rId9"/>
    <p:sldId id="284" r:id="rId10"/>
    <p:sldId id="274" r:id="rId11"/>
    <p:sldId id="287" r:id="rId12"/>
    <p:sldId id="256" r:id="rId13"/>
    <p:sldId id="267" r:id="rId14"/>
    <p:sldId id="270" r:id="rId15"/>
    <p:sldId id="294" r:id="rId16"/>
    <p:sldId id="297" r:id="rId17"/>
    <p:sldId id="269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>
            <a:extLst>
              <a:ext uri="{FF2B5EF4-FFF2-40B4-BE49-F238E27FC236}">
                <a16:creationId xmlns:a16="http://schemas.microsoft.com/office/drawing/2014/main" xmlns="" id="{B1F2F11D-FA96-4343-8AD2-0AEAFB548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642918"/>
            <a:ext cx="8786874" cy="607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D39A740-CE6E-4ECC-B1AC-96F310C5D56F}"/>
              </a:ext>
            </a:extLst>
          </p:cNvPr>
          <p:cNvSpPr/>
          <p:nvPr/>
        </p:nvSpPr>
        <p:spPr>
          <a:xfrm>
            <a:off x="961816" y="785794"/>
            <a:ext cx="66064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к занятию с детьми дошкольного возраста с 5 до 6 лет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«Знакомство с городецкой росписью»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ОО «Художественно-эстетическое развитие»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6652900-3C2D-48E4-8A3A-F2454889EA85}"/>
              </a:ext>
            </a:extLst>
          </p:cNvPr>
          <p:cNvSpPr/>
          <p:nvPr/>
        </p:nvSpPr>
        <p:spPr>
          <a:xfrm>
            <a:off x="285720" y="142852"/>
            <a:ext cx="83582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 smtClean="0"/>
              <a:t>Государственное  бюджетное дошкольное образовательное учреждение детский сад №7 </a:t>
            </a:r>
          </a:p>
          <a:p>
            <a:pPr algn="ctr"/>
            <a:r>
              <a:rPr lang="ru-RU" sz="900" dirty="0" err="1" smtClean="0"/>
              <a:t>общеразвивающего</a:t>
            </a:r>
            <a:r>
              <a:rPr lang="ru-RU" sz="900" dirty="0" smtClean="0"/>
              <a:t> вида с приоритетным осуществлением деятельности по  физическому  развитию  детей  </a:t>
            </a:r>
          </a:p>
          <a:p>
            <a:pPr algn="ctr"/>
            <a:r>
              <a:rPr lang="ru-RU" sz="900" dirty="0" smtClean="0"/>
              <a:t>Калининского района  Санкт-Петербурга</a:t>
            </a:r>
            <a:endParaRPr lang="ru-RU" sz="9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DACEC67-3718-4C6F-9A63-7CA00E408313}"/>
              </a:ext>
            </a:extLst>
          </p:cNvPr>
          <p:cNvSpPr/>
          <p:nvPr/>
        </p:nvSpPr>
        <p:spPr>
          <a:xfrm>
            <a:off x="6354991" y="5214950"/>
            <a:ext cx="2667140" cy="963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Подготовила: Куприянова Н.Л.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chemeClr val="bg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Воспитатель высшей квалификационной категории</a:t>
            </a:r>
            <a:endParaRPr lang="ru-RU" sz="1400" dirty="0">
              <a:solidFill>
                <a:schemeClr val="bg1"/>
              </a:solidFill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41D45079-7FDC-40B8-8B3E-4C42C050EC2E}"/>
              </a:ext>
            </a:extLst>
          </p:cNvPr>
          <p:cNvSpPr/>
          <p:nvPr/>
        </p:nvSpPr>
        <p:spPr>
          <a:xfrm>
            <a:off x="4239748" y="6396661"/>
            <a:ext cx="1118070" cy="320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2021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3992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xmlns="" id="{D573C95B-07DB-4C6D-820B-0BEB37373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981" y="155548"/>
            <a:ext cx="8478688" cy="635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7A3B0EAC-C10E-4AFC-A293-EFEE2BE19102}"/>
              </a:ext>
            </a:extLst>
          </p:cNvPr>
          <p:cNvSpPr/>
          <p:nvPr/>
        </p:nvSpPr>
        <p:spPr>
          <a:xfrm>
            <a:off x="395536" y="6488668"/>
            <a:ext cx="8414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Сюжетами для городецкой росписи становились эпизоды известных сказок.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1216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>
            <a:extLst>
              <a:ext uri="{FF2B5EF4-FFF2-40B4-BE49-F238E27FC236}">
                <a16:creationId xmlns:a16="http://schemas.microsoft.com/office/drawing/2014/main" xmlns="" id="{277C2688-F4F0-4FEF-A2D8-06ECD8590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-36340"/>
            <a:ext cx="8964488" cy="672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539F25B-CFEA-4786-BE80-FA4EA4AD1A64}"/>
              </a:ext>
            </a:extLst>
          </p:cNvPr>
          <p:cNvSpPr/>
          <p:nvPr/>
        </p:nvSpPr>
        <p:spPr>
          <a:xfrm>
            <a:off x="5292080" y="4005064"/>
            <a:ext cx="13097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Бутон</a:t>
            </a:r>
            <a:endParaRPr lang="ru-RU" sz="32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1117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BE59D86E-3C18-4F42-AA8B-BD981B695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8617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Ð¾ÑÐ¾Ð´ÐµÑÐºÐ°Ñ ÑÐ¾ÑÐ¿Ð¸ÑÑ: ÐºÐ°Ð¶Ð´ÑÐ¹ ÐµÐµ ÑÐ»ÐµÐ¼ÐµÐ½Ñ â ÑÑÐ¾ ÑÐ¸Ð¼Ð²Ð¾Ð».">
            <a:extLst>
              <a:ext uri="{FF2B5EF4-FFF2-40B4-BE49-F238E27FC236}">
                <a16:creationId xmlns:a16="http://schemas.microsoft.com/office/drawing/2014/main" xmlns="" id="{557B7491-D294-4497-8111-E21052D7AE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504" y="2420888"/>
            <a:ext cx="8424936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A651157-3C60-44DA-A94F-4F17534DF266}"/>
              </a:ext>
            </a:extLst>
          </p:cNvPr>
          <p:cNvSpPr/>
          <p:nvPr/>
        </p:nvSpPr>
        <p:spPr>
          <a:xfrm>
            <a:off x="287524" y="260648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полоске  белой бумаги потренируемся поэтапно рисовать ромашку. Подмалевок розовый. Красным наносим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теневку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Белым- оживку. </a:t>
            </a:r>
          </a:p>
        </p:txBody>
      </p:sp>
    </p:spTree>
    <p:extLst>
      <p:ext uri="{BB962C8B-B14F-4D97-AF65-F5344CB8AC3E}">
        <p14:creationId xmlns:p14="http://schemas.microsoft.com/office/powerpoint/2010/main" xmlns="" val="1160653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Ð¾ÑÐ¾Ð´ÐµÑÐºÐ°Ñ ÑÐ¾ÑÐ¿Ð¸ÑÑ: ÐºÐ°Ð¶Ð´ÑÐ¹ ÐµÐµ ÑÐ»ÐµÐ¼ÐµÐ½Ñ â ÑÑÐ¾ ÑÐ¸Ð¼Ð²Ð¾Ð».">
            <a:extLst>
              <a:ext uri="{FF2B5EF4-FFF2-40B4-BE49-F238E27FC236}">
                <a16:creationId xmlns:a16="http://schemas.microsoft.com/office/drawing/2014/main" xmlns="" id="{61FFBAA9-1DE5-480F-A747-6E002F0824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14875" y="2060848"/>
            <a:ext cx="907300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6E2EF37-F02A-4FC3-BBCE-91FC3F6CFF37}"/>
              </a:ext>
            </a:extLst>
          </p:cNvPr>
          <p:cNvSpPr/>
          <p:nvPr/>
        </p:nvSpPr>
        <p:spPr>
          <a:xfrm>
            <a:off x="24340" y="0"/>
            <a:ext cx="83640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полоске потренируемся рисовать купавку. Подмалевок розовый. Красным наносим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теневку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Белым- оживку..</a:t>
            </a:r>
          </a:p>
        </p:txBody>
      </p:sp>
    </p:spTree>
    <p:extLst>
      <p:ext uri="{BB962C8B-B14F-4D97-AF65-F5344CB8AC3E}">
        <p14:creationId xmlns:p14="http://schemas.microsoft.com/office/powerpoint/2010/main" xmlns="" val="3099796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9896F9B6-FFBD-458C-811C-841F997CA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39238" y="3147846"/>
            <a:ext cx="2068252" cy="369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67D8F55-676C-4FE3-83FA-850E5C59C86E}"/>
              </a:ext>
            </a:extLst>
          </p:cNvPr>
          <p:cNvSpPr/>
          <p:nvPr/>
        </p:nvSpPr>
        <p:spPr>
          <a:xfrm>
            <a:off x="19472" y="188640"/>
            <a:ext cx="30963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Физминутка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Волге город древний,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названью – Городец.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Славиться по всей России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росписью, творец.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Распускаются букеты,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 красками горя,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Чудо – птицы там порхают,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Будто в сказку нас зовя.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взглянешь на дощечки,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увидишь чудеса!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Городецкие узоры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Тонко вывела рука!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4BA9DC8D-A15D-4D91-A3F0-29E81D73F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6943"/>
            <a:ext cx="4696544" cy="347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4974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313E2729-4D5D-4D3D-A91D-AA152E6EC4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6505" y="2852936"/>
            <a:ext cx="891099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C061D98-A099-470B-A4C7-44715C6D7E8F}"/>
              </a:ext>
            </a:extLst>
          </p:cNvPr>
          <p:cNvSpPr/>
          <p:nvPr/>
        </p:nvSpPr>
        <p:spPr>
          <a:xfrm>
            <a:off x="395536" y="2268161"/>
            <a:ext cx="13097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Бутон</a:t>
            </a:r>
            <a:endParaRPr lang="ru-RU" sz="3200" i="1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FA2E585-B6A8-4545-86D7-B3CD9851C8CA}"/>
              </a:ext>
            </a:extLst>
          </p:cNvPr>
          <p:cNvSpPr/>
          <p:nvPr/>
        </p:nvSpPr>
        <p:spPr>
          <a:xfrm>
            <a:off x="116505" y="188640"/>
            <a:ext cx="83439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полоске потренируемся поэтапно рисовать бутон.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Подмалевок голубой. Синим наносим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теневку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-дуги. Белым- оживку.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8692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Ð¾ÑÐ¾Ð´ÐµÑÐºÐ°Ñ ÑÐ¾ÑÐ¿Ð¸ÑÑ: ÐºÐ°Ð¶Ð´ÑÐ¹ ÐµÐµ ÑÐ»ÐµÐ¼ÐµÐ½Ñ â ÑÑÐ¾ ÑÐ¸Ð¼Ð²Ð¾Ð».">
            <a:extLst>
              <a:ext uri="{FF2B5EF4-FFF2-40B4-BE49-F238E27FC236}">
                <a16:creationId xmlns:a16="http://schemas.microsoft.com/office/drawing/2014/main" xmlns="" id="{61FFBAA9-1DE5-480F-A747-6E002F0824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504" y="2564904"/>
            <a:ext cx="887498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F23790A-5052-471C-8851-9AD55CF33CF8}"/>
              </a:ext>
            </a:extLst>
          </p:cNvPr>
          <p:cNvSpPr/>
          <p:nvPr/>
        </p:nvSpPr>
        <p:spPr>
          <a:xfrm>
            <a:off x="107504" y="188640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полоске потренируемся рисовать листики.</a:t>
            </a:r>
          </a:p>
        </p:txBody>
      </p:sp>
    </p:spTree>
    <p:extLst>
      <p:ext uri="{BB962C8B-B14F-4D97-AF65-F5344CB8AC3E}">
        <p14:creationId xmlns:p14="http://schemas.microsoft.com/office/powerpoint/2010/main" xmlns="" val="1116658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7EEDB1-6E00-4C4E-96A5-1C12BFA39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4560" y="188640"/>
            <a:ext cx="4834880" cy="68558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</a:p>
        </p:txBody>
      </p:sp>
      <p:pic>
        <p:nvPicPr>
          <p:cNvPr id="30726" name="Picture 6">
            <a:extLst>
              <a:ext uri="{FF2B5EF4-FFF2-40B4-BE49-F238E27FC236}">
                <a16:creationId xmlns:a16="http://schemas.microsoft.com/office/drawing/2014/main" xmlns="" id="{1546417D-9572-47DA-B12B-3B25AC640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95453"/>
            <a:ext cx="5791993" cy="569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135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00131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643050"/>
            <a:ext cx="7786742" cy="4572032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детей с городецкой росписью;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умение выделять ее яркий колорит, композицию узора, мазки, точки, черточки – оживки;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умение рисовать эти элементы кистью.</a:t>
            </a:r>
          </a:p>
          <a:p>
            <a:pPr algn="l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xmlns="" id="{0AB02DC6-3850-422A-A37E-65342D923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40560" cy="510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3FA5A78-3021-4843-9B5F-CB11832D8280}"/>
              </a:ext>
            </a:extLst>
          </p:cNvPr>
          <p:cNvSpPr/>
          <p:nvPr/>
        </p:nvSpPr>
        <p:spPr>
          <a:xfrm>
            <a:off x="-13253" y="5301208"/>
            <a:ext cx="40091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Жители сел </a:t>
            </a:r>
            <a:r>
              <a:rPr lang="ru-RU" dirty="0" err="1">
                <a:solidFill>
                  <a:srgbClr val="000000"/>
                </a:solidFill>
                <a:latin typeface="Helvetica Neue"/>
              </a:rPr>
              <a:t>Хлебаиха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Helvetica Neue"/>
              </a:rPr>
              <a:t>Курцево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, Савино, </a:t>
            </a:r>
            <a:r>
              <a:rPr lang="ru-RU" dirty="0" err="1">
                <a:solidFill>
                  <a:srgbClr val="000000"/>
                </a:solidFill>
                <a:latin typeface="Helvetica Neue"/>
              </a:rPr>
              <a:t>Букино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 и некоторых других поселков украшали прялки резьбой, а затем подкрашивали орнамент.</a:t>
            </a:r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BEEA62CC-17A8-48FB-81FF-2DA680970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9799" y="1916832"/>
            <a:ext cx="4370598" cy="478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441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904ADF8-9B36-40FC-8995-532652FF9125}"/>
              </a:ext>
            </a:extLst>
          </p:cNvPr>
          <p:cNvSpPr/>
          <p:nvPr/>
        </p:nvSpPr>
        <p:spPr>
          <a:xfrm>
            <a:off x="5076056" y="188640"/>
            <a:ext cx="40496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Подкрашенные изделия  лучше продавались на нижегородской ярмарке. </a:t>
            </a:r>
            <a:endParaRPr lang="ru-RU" dirty="0"/>
          </a:p>
        </p:txBody>
      </p:sp>
      <p:pic>
        <p:nvPicPr>
          <p:cNvPr id="16390" name="Picture 6">
            <a:extLst>
              <a:ext uri="{FF2B5EF4-FFF2-40B4-BE49-F238E27FC236}">
                <a16:creationId xmlns:a16="http://schemas.microsoft.com/office/drawing/2014/main" xmlns="" id="{BCB9DE9B-B977-483D-87B2-1E6D75CB5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6" y="3352836"/>
            <a:ext cx="9144000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10F08AD3-A3C9-460C-8E2F-B4F4D2261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536199" cy="302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1698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xmlns="" id="{948FD302-0DCB-4511-B4F6-3BA9B9DB5D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512" y="188640"/>
            <a:ext cx="878497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E75EBEE-E1AA-4E6B-8DA7-0FA8BB111F1A}"/>
              </a:ext>
            </a:extLst>
          </p:cNvPr>
          <p:cNvSpPr/>
          <p:nvPr/>
        </p:nvSpPr>
        <p:spPr>
          <a:xfrm>
            <a:off x="179512" y="6211669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Helvetica Neue"/>
              </a:rPr>
              <a:t>Мастера на узорах  старались отображать быт, нравы, образы, связанные с обычной жизнью горожан.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8859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xmlns="" id="{8D6030D6-B45D-41C0-84F0-43CC2D9E0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665" y="312499"/>
            <a:ext cx="8310670" cy="623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5784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9E18B38F-2F11-4B9A-B03A-B61F90E32BA0}"/>
              </a:ext>
            </a:extLst>
          </p:cNvPr>
          <p:cNvSpPr/>
          <p:nvPr/>
        </p:nvSpPr>
        <p:spPr>
          <a:xfrm>
            <a:off x="8317" y="5877057"/>
            <a:ext cx="91356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 ярмаркой расписной утвари было село Городец. 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появилось название промысла –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xmlns="" id="{FAFF8249-5BBE-4700-A573-E7E6BBE54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0556"/>
            <a:ext cx="7464270" cy="564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4910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>
            <a:extLst>
              <a:ext uri="{FF2B5EF4-FFF2-40B4-BE49-F238E27FC236}">
                <a16:creationId xmlns:a16="http://schemas.microsoft.com/office/drawing/2014/main" xmlns="" id="{9D19073E-76E8-4F54-8A3E-CE7BFE7D2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1375" y="0"/>
            <a:ext cx="4919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7334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xmlns="" id="{206B2E84-4630-4C73-9BD6-9F754C378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59677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283</Words>
  <Application>Microsoft Office PowerPoint</Application>
  <PresentationFormat>Экран 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Задачи: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 П</dc:creator>
  <cp:lastModifiedBy>user</cp:lastModifiedBy>
  <cp:revision>27</cp:revision>
  <dcterms:created xsi:type="dcterms:W3CDTF">2019-10-15T05:57:13Z</dcterms:created>
  <dcterms:modified xsi:type="dcterms:W3CDTF">2021-10-18T07:48:07Z</dcterms:modified>
</cp:coreProperties>
</file>