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61" r:id="rId5"/>
    <p:sldId id="272" r:id="rId6"/>
    <p:sldId id="262" r:id="rId7"/>
    <p:sldId id="266" r:id="rId8"/>
    <p:sldId id="269" r:id="rId9"/>
    <p:sldId id="268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1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00C2B4-440B-47F4-916F-72706271184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DBC371-6EA9-4793-9190-CDD725E392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s21.detkin-club.ru/images/events/finansovaya_gramotnost_blog_5e6b681d3069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858284"/>
            <a:ext cx="2575992" cy="340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93872" y="2270431"/>
            <a:ext cx="4572000" cy="5878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Роль  дидактических игр в экономическом воспитании дошкольников</a:t>
            </a:r>
            <a:endParaRPr lang="ru-RU" sz="14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4722975"/>
            <a:ext cx="4572000" cy="7160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Подготовила: воспитатель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Алёшина Н.А</a:t>
            </a:r>
            <a:r>
              <a:rPr lang="ru-RU" sz="1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1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88640"/>
            <a:ext cx="7956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детский сад №31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960" y="6021288"/>
            <a:ext cx="1135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.Барвиха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27.10.2020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301830"/>
            <a:ext cx="87129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Окружное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методическое объединение по теме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Моделирование совместной деятельности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субъектов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образовательного процесса в ДОУ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рамках апробации программы «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Афлатун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992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10" y="3859212"/>
            <a:ext cx="9120187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836712"/>
            <a:ext cx="36004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mtClean="0">
                <a:latin typeface="Times New Roman" pitchFamily="18" charset="0"/>
                <a:ea typeface="Calibri"/>
                <a:cs typeface="Times New Roman" pitchFamily="18" charset="0"/>
              </a:rPr>
              <a:t>Игрок, собравший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первым все продукты по списку, должен помочь маме разложить покупки на кухне. Игроку выдается две карточки: холодильник и шкаф. Его задача заключается в том, чтобы правильно распределить продукты: что нужно положить в холодильник, а что на полку в шкаф.</a:t>
            </a:r>
            <a:endParaRPr lang="ru-RU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9204" y="597973"/>
            <a:ext cx="4356483" cy="32567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73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" y="3858897"/>
            <a:ext cx="9120187" cy="2998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502773" y="908720"/>
            <a:ext cx="3205131" cy="2768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Остальные игроки доигрывают игру и тоже раскладывают свои продукты на полочки.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Выигрывает то, кто первым купил все нужные продукты и правильно разложил их по полочкам.</a:t>
            </a:r>
            <a:endParaRPr lang="ru-RU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8198" name="Picture 6" descr="https://cdn-irec.r-99.com/sites/default/files/imagecache/copyright1/user-images/360209/sAAGSaWRAKQ1OXEkyNUs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795345"/>
            <a:ext cx="3901486" cy="2933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4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m-v.detsadlicey-yugorsk.edusite.ru/images/f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73" y="3861048"/>
            <a:ext cx="9121227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4913"/>
            <a:ext cx="2952328" cy="2216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1299" y="2246785"/>
            <a:ext cx="8424936" cy="274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Дошкольный возраст благоприятен для формирования экономической грамотности детей. Для обеспечения успешности познания дошкольниками социально-экономических категорий важным представляется использование игры, которая является доступной и интересной для ребёнка деятельностью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Дидактические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игры включают в себя познавательное и воспитательное содержание, что позволяет интегративно решать задачи по формированию у старших дошкольников основ экономических знаний.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53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mail.yandex.ru/message_part/IMG_20201016_115122.jpg?_uid=18150515&amp;name=IMG_20201016_115122.jpg&amp;hid=1.2&amp;ids=173951535607216129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mail.yandex.ru/message_part/IMG_20201016_115122.jpg?_uid=18150515&amp;name=IMG_20201016_115122.jpg&amp;hid=1.2&amp;ids=173951535607216129&amp;no_disposition=y&amp;exif_rotate=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C:\Users\Мой\Downloads\IMG_20201016_1152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25114" y="507326"/>
            <a:ext cx="2451442" cy="32761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82948" y="3917236"/>
            <a:ext cx="351428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>Цель: развитие внимания и умения самостоятельно принимать решение; умения вести денежные расчеты и соблюдать меру.</a:t>
            </a:r>
            <a:b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31802" y="312738"/>
            <a:ext cx="308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«Парк аттракционов»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0236" y="3573016"/>
            <a:ext cx="2261641" cy="30275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919666"/>
            <a:ext cx="4125230" cy="2494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22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Мой\Downloads\IMG_20201016_11504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4126" y="777801"/>
            <a:ext cx="3804386" cy="25944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18458" y="3883749"/>
            <a:ext cx="3851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Цель: развитие кругозора, внимания и логического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мышления.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2754" y="162302"/>
            <a:ext cx="2323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«Шеф - повар»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2286" y="4653136"/>
            <a:ext cx="3388066" cy="17820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46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9869~1\AppData\Local\Temp\Rar$DIa7360.5390\IMG_20201022_1033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72515"/>
            <a:ext cx="2952328" cy="22142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72541" y="2996952"/>
            <a:ext cx="4149652" cy="1481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Игра: «Маленькая хозяюшка</a:t>
            </a: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/>
                <a:ea typeface="Calibri"/>
                <a:cs typeface="Times New Roman"/>
              </a:rPr>
              <a:t>Цель: развитие внимания и логического мышления</a:t>
            </a:r>
            <a:endParaRPr lang="ru-RU" sz="14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2055" name="Picture 7" descr="C:\Users\9869~1\AppData\Local\Temp\Rar$DIa7360.34102\IMG_20201022_1033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7367" y="4149080"/>
            <a:ext cx="3149330" cy="23619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300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59213"/>
            <a:ext cx="9120187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3879971"/>
            <a:ext cx="35638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>Цель: </a:t>
            </a:r>
            <a:r>
              <a:rPr lang="ru-RU" sz="1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развитие  </a:t>
            </a: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>логического </a:t>
            </a:r>
            <a:r>
              <a:rPr lang="ru-RU" sz="1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мышления  и  умения  </a:t>
            </a: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>принимать решение самостоятельно.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Мой\Downloads\IMG-20201014-WA00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745700"/>
            <a:ext cx="3055586" cy="27428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ой\Downloads\IMG-20201014-WA00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979" y="931000"/>
            <a:ext cx="4135113" cy="2435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5856" y="188640"/>
            <a:ext cx="2817631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Игра «Веселый 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магазин»</a:t>
            </a:r>
            <a:endParaRPr lang="ru-RU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33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" y="3859213"/>
            <a:ext cx="9120187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075" y="692696"/>
            <a:ext cx="4176464" cy="3852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Игра: «Веселый 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магазин»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Подготовка к игре.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Ведущий раздает каждому игроку по карточке со списком покупок, за которыми нужно сходить в магазин, и карточку-корзинку супермаркета. Карточки с продуктами раскладываются на столе рубашкой вверх.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Цель игры: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первым собрать продукты по списку в свою корзинку и разложить у себя на кухне. </a:t>
            </a:r>
            <a:endParaRPr lang="ru-RU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528392" cy="26987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134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17032"/>
            <a:ext cx="9120187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0112" y="908720"/>
            <a:ext cx="28083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Ход игры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: ведущий вытаскивает по одной карточке с продуктами и спрашивает, у кого в списке необходимых покупок есть этот продукт? Игроки смотрят, у кого в списке есть этот товар.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7" y="675686"/>
            <a:ext cx="2383117" cy="3182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494" y="675686"/>
            <a:ext cx="2473548" cy="3243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7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3834044"/>
            <a:ext cx="9120187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7588" y="912900"/>
            <a:ext cx="3264458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Тот, кому нужен этот товар, берет карточку и кладет к себе в корзинку. Если игрок не заметил нужного ему продукта, то карточка отправляется обратно на стол. В следующий раз игрок будет внимательнее и не пропустит нужную карточку.</a:t>
            </a:r>
            <a:endParaRPr lang="ru-RU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8571" y="473540"/>
            <a:ext cx="4851814" cy="3933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049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221</TotalTime>
  <Words>362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Пользователь Windows</cp:lastModifiedBy>
  <cp:revision>37</cp:revision>
  <dcterms:created xsi:type="dcterms:W3CDTF">2020-10-18T16:16:53Z</dcterms:created>
  <dcterms:modified xsi:type="dcterms:W3CDTF">2021-10-19T09:03:06Z</dcterms:modified>
</cp:coreProperties>
</file>