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58" r:id="rId3"/>
    <p:sldId id="259" r:id="rId4"/>
    <p:sldId id="261" r:id="rId5"/>
    <p:sldId id="262" r:id="rId6"/>
    <p:sldId id="263" r:id="rId7"/>
    <p:sldId id="265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608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7648-4A64-4E98-AA91-87B15EDCA653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FAE29-E8FE-4DD3-A252-875545EC24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7648-4A64-4E98-AA91-87B15EDCA653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FAE29-E8FE-4DD3-A252-875545EC24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7648-4A64-4E98-AA91-87B15EDCA653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FAE29-E8FE-4DD3-A252-875545EC24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7648-4A64-4E98-AA91-87B15EDCA653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FAE29-E8FE-4DD3-A252-875545EC24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7648-4A64-4E98-AA91-87B15EDCA653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FAE29-E8FE-4DD3-A252-875545EC24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7648-4A64-4E98-AA91-87B15EDCA653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FAE29-E8FE-4DD3-A252-875545EC24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7648-4A64-4E98-AA91-87B15EDCA653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FAE29-E8FE-4DD3-A252-875545EC24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7648-4A64-4E98-AA91-87B15EDCA653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FAE29-E8FE-4DD3-A252-875545EC24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7648-4A64-4E98-AA91-87B15EDCA653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FAE29-E8FE-4DD3-A252-875545EC24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7648-4A64-4E98-AA91-87B15EDCA653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FAE29-E8FE-4DD3-A252-875545EC24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7648-4A64-4E98-AA91-87B15EDCA653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FAE29-E8FE-4DD3-A252-875545EC24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9000"/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8B7648-4A64-4E98-AA91-87B15EDCA653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7FAE29-E8FE-4DD3-A252-875545EC240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2130425"/>
            <a:ext cx="6500858" cy="1798641"/>
          </a:xfrm>
          <a:solidFill>
            <a:schemeClr val="bg1">
              <a:alpha val="69000"/>
            </a:schemeClr>
          </a:solidFill>
          <a:effectLst>
            <a:softEdge rad="127000"/>
          </a:effectLst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Arial Black" pitchFamily="34" charset="0"/>
              </a:rPr>
              <a:t>Аппликация из осенних листьев</a:t>
            </a:r>
            <a:endParaRPr lang="ru-RU" sz="4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4643446"/>
            <a:ext cx="6400800" cy="17526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Таня\Desktop\засушенные листья\osennie-podelk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642918"/>
            <a:ext cx="7010106" cy="5453862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3000364" y="5934670"/>
            <a:ext cx="33602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Цыплёнок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Таня\Desktop\засушенные листья\img32.jpg"/>
          <p:cNvPicPr>
            <a:picLocks noChangeAspect="1" noChangeArrowheads="1"/>
          </p:cNvPicPr>
          <p:nvPr/>
        </p:nvPicPr>
        <p:blipFill>
          <a:blip r:embed="rId2" cstate="print"/>
          <a:srcRect l="9570" t="12500" r="6054" b="16015"/>
          <a:stretch>
            <a:fillRect/>
          </a:stretch>
        </p:blipFill>
        <p:spPr bwMode="auto">
          <a:xfrm>
            <a:off x="785786" y="642918"/>
            <a:ext cx="7643866" cy="5286412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3500430" y="5934670"/>
            <a:ext cx="19623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Котик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 descr="C:\Users\Таня\Desktop\засушенные листья\fecbd1f2ea8315f78f36f7f34fdb26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642918"/>
            <a:ext cx="6786610" cy="5600700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Таня\Desktop\засушенные листья\c516f92eee2e6ce6a1ee94dc1d8090c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857232"/>
            <a:ext cx="7720574" cy="5382343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Таня\Desktop\засушенные листья\33-12.jpg"/>
          <p:cNvPicPr>
            <a:picLocks noChangeAspect="1" noChangeArrowheads="1"/>
          </p:cNvPicPr>
          <p:nvPr/>
        </p:nvPicPr>
        <p:blipFill>
          <a:blip r:embed="rId2" cstate="print"/>
          <a:srcRect r="50000"/>
          <a:stretch>
            <a:fillRect/>
          </a:stretch>
        </p:blipFill>
        <p:spPr bwMode="auto">
          <a:xfrm>
            <a:off x="1500166" y="571480"/>
            <a:ext cx="5857916" cy="5643602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Таня\Desktop\засушенные листья\33-12.jpg"/>
          <p:cNvPicPr>
            <a:picLocks noChangeAspect="1" noChangeArrowheads="1"/>
          </p:cNvPicPr>
          <p:nvPr/>
        </p:nvPicPr>
        <p:blipFill>
          <a:blip r:embed="rId2" cstate="print"/>
          <a:srcRect l="50000"/>
          <a:stretch>
            <a:fillRect/>
          </a:stretch>
        </p:blipFill>
        <p:spPr bwMode="auto">
          <a:xfrm>
            <a:off x="1500166" y="500042"/>
            <a:ext cx="5857916" cy="520246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Таня\Desktop\засушенные листья\1413890172_applikacii-iz-osennih-listev-dlya-detskogo-sada-12.jpg"/>
          <p:cNvPicPr>
            <a:picLocks noChangeAspect="1" noChangeArrowheads="1"/>
          </p:cNvPicPr>
          <p:nvPr/>
        </p:nvPicPr>
        <p:blipFill>
          <a:blip r:embed="rId2" cstate="print"/>
          <a:srcRect l="56661" t="43776" r="3374"/>
          <a:stretch>
            <a:fillRect/>
          </a:stretch>
        </p:blipFill>
        <p:spPr bwMode="auto">
          <a:xfrm>
            <a:off x="2214546" y="428604"/>
            <a:ext cx="4714908" cy="5678809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2928926" y="5934670"/>
            <a:ext cx="33233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Мышонок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C:\Users\Таня\Desktop\засушенные листья\петух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651432">
            <a:off x="1714480" y="1000108"/>
            <a:ext cx="5228107" cy="4905384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ня\Desktop\засушенные листья\104963921_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649275">
            <a:off x="1500166" y="1214422"/>
            <a:ext cx="6186260" cy="4394823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Таня\Desktop\засушенные листья\M1zxm2PIcLo.jpg"/>
          <p:cNvPicPr>
            <a:picLocks noChangeAspect="1" noChangeArrowheads="1"/>
          </p:cNvPicPr>
          <p:nvPr/>
        </p:nvPicPr>
        <p:blipFill>
          <a:blip r:embed="rId2" cstate="print"/>
          <a:srcRect r="51023"/>
          <a:stretch>
            <a:fillRect/>
          </a:stretch>
        </p:blipFill>
        <p:spPr bwMode="auto">
          <a:xfrm rot="384403">
            <a:off x="1814292" y="829522"/>
            <a:ext cx="4883763" cy="4623145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Таня\Desktop\засушенные листья\7MhO93N2RME.jpg"/>
          <p:cNvPicPr>
            <a:picLocks noChangeAspect="1" noChangeArrowheads="1"/>
          </p:cNvPicPr>
          <p:nvPr/>
        </p:nvPicPr>
        <p:blipFill>
          <a:blip r:embed="rId2" cstate="print"/>
          <a:srcRect r="43437"/>
          <a:stretch>
            <a:fillRect/>
          </a:stretch>
        </p:blipFill>
        <p:spPr bwMode="auto">
          <a:xfrm rot="21313005">
            <a:off x="1324131" y="1301786"/>
            <a:ext cx="5713693" cy="4583578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Таня\Desktop\засушенные листья\7MhO93N2RME.jpg"/>
          <p:cNvPicPr>
            <a:picLocks noChangeAspect="1" noChangeArrowheads="1"/>
          </p:cNvPicPr>
          <p:nvPr/>
        </p:nvPicPr>
        <p:blipFill>
          <a:blip r:embed="rId2" cstate="print"/>
          <a:srcRect l="54688"/>
          <a:stretch>
            <a:fillRect/>
          </a:stretch>
        </p:blipFill>
        <p:spPr bwMode="auto">
          <a:xfrm rot="612358">
            <a:off x="2000232" y="951207"/>
            <a:ext cx="5000660" cy="5007561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Таня\Desktop\засушенные листья\lo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0768" y="928670"/>
            <a:ext cx="6657380" cy="4937557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3500430" y="5934670"/>
            <a:ext cx="16514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Лось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Таня\Desktop\засушенные листья\13172641_10196.jpg"/>
          <p:cNvPicPr>
            <a:picLocks noChangeAspect="1" noChangeArrowheads="1"/>
          </p:cNvPicPr>
          <p:nvPr/>
        </p:nvPicPr>
        <p:blipFill>
          <a:blip r:embed="rId2" cstate="print"/>
          <a:srcRect b="4867"/>
          <a:stretch>
            <a:fillRect/>
          </a:stretch>
        </p:blipFill>
        <p:spPr bwMode="auto">
          <a:xfrm>
            <a:off x="1071538" y="595538"/>
            <a:ext cx="6929486" cy="5461306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3500430" y="5934670"/>
            <a:ext cx="22300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Филин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Таня\Desktop\засушенные листья\13172654_70750nothumb650.jpg"/>
          <p:cNvPicPr>
            <a:picLocks noChangeAspect="1" noChangeArrowheads="1"/>
          </p:cNvPicPr>
          <p:nvPr/>
        </p:nvPicPr>
        <p:blipFill>
          <a:blip r:embed="rId2" cstate="print"/>
          <a:srcRect t="12963" b="8994"/>
          <a:stretch>
            <a:fillRect/>
          </a:stretch>
        </p:blipFill>
        <p:spPr bwMode="auto">
          <a:xfrm>
            <a:off x="1000100" y="714356"/>
            <a:ext cx="6827251" cy="5328183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3071802" y="5934670"/>
            <a:ext cx="27390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Лисичка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97480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10</Words>
  <Application>Microsoft Office PowerPoint</Application>
  <PresentationFormat>Экран (4:3)</PresentationFormat>
  <Paragraphs>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Аппликация из осенних листьев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Танюша</dc:creator>
  <cp:lastModifiedBy>Пользователь Windows</cp:lastModifiedBy>
  <cp:revision>33</cp:revision>
  <dcterms:created xsi:type="dcterms:W3CDTF">2016-09-15T16:10:06Z</dcterms:created>
  <dcterms:modified xsi:type="dcterms:W3CDTF">2021-10-19T09:00:47Z</dcterms:modified>
</cp:coreProperties>
</file>