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1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86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62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31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5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01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27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60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5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1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2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16A4E-5F51-4422-899A-D13D0807272F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D1AE8-ED88-4B64-B589-EA7DDD7EE5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0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772816"/>
            <a:ext cx="68407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Арт-терапия в ДОУ: методы, технология применения, эффективность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Воспитатель, педагог-психолог 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Алёшина Н.А.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43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2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620688"/>
            <a:ext cx="72728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Арт-терапия для дошкольников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– очень важное направление, которое помогает ребенку перестать стесняться, обрести свою индивидуальность и адаптироваться в новых условиях. В последнее время дошкольные образовательные учреждения стали активно внедрять инновационные формы и методы оздоровления детей. На сегодняшний день лечение искусством является одним из самых действенных и доступных, среди множества других нетрадиционных методик, позволяющих решить комплекс задач и проблем, стоящих перед педагогами.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332656"/>
            <a:ext cx="7632848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Арт-терапию можно отнести к одному из самых необычных и интересных направлений, которые существуют в практической психотерапии и психологии на сегодняшний день. Богатая на методики, она способна снять и устранить симптомы различных недугов, успокоить душу и тело, а также достичь положительных изменений в личностном, эмоциональном, интеллектуальном и социальном развитии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так давно данное направление стали практиковать в детских дошкольных учреждениях. Под арт-терапией понимают занятия с детьми, которые связаны с различными видами художественного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val="1030768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93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98565" y="404664"/>
            <a:ext cx="4061467" cy="4748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чем польза?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Различные занятия искусством помогают не только раскрыть творческий потенциал детей, но и сформировать у них правильное мировоззрение. Арт-терапия как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здоровьесберегающая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технология в ДОУ направлена на развитие внимания, воображения, речи, памяти, логики и мышления.</a:t>
            </a:r>
          </a:p>
          <a:p>
            <a:pPr algn="just"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 помощью сказок, рисования, танцев или музыки можно помочь ребенку в самовыражении: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гиперактивным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переключиться на более спокойный вид занятий, а нерешительным и робким - избавиться от страха.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AutoShape 2" descr="https://mail.yandex.ru/message_part/IMG_8076.JPG?_uid=18150515&amp;name=IMG_8076.JPG&amp;hid=1.2&amp;ids=172262685746947248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601388"/>
            <a:ext cx="3408473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804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48680"/>
            <a:ext cx="7416824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Таким образом, регулярные творческие занятия способны избавить ребенка от психического напряжения и стресса, научить быть сосредоточенным и внимательным, а также сформировать навыки взаимодействия малыша между собой и со взрослыми. Разновидности и методы арт-терапии Существует огромное количество направлений арт-терапии в ДОУ, к одним из самых популярных относят: музыкотерапия; танцевальная терапия;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смехотерапия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изотерапия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сказкотерапия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цветотерапия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игротерапия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7848872" cy="2862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Изотерапия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Наверное, каждый ребенок любит рисовать, поэтому применять данный вид арт-терапии в ДОУ не составит труда. По рисунку малыша специалист может определить его эмоциональное и психическое состояние. Порой родители могут заметить, что их ребенок с определенного момента начинает рисовать исключительно темными цветами. Это говорит о том, что на данный момент малыш испытывает состояние тревожности и напряженности, и задача родителей - узнать причину его беспокойств. Арт-терапия может заметно улучшить состояние малыша.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798" y="3435279"/>
            <a:ext cx="3358403" cy="251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05860" y="3791817"/>
            <a:ext cx="2387102" cy="179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815" y="3458844"/>
            <a:ext cx="1842205" cy="245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25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424936" cy="3815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Песочная терапия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Многим детям нравится строить замки из песка, куличики и различные другие фигуры. Специалистами доказано, что подобное развлечение оказывает положительное влияние на эмоциональное состояние ребенка. Основополагающей идеей песочной терапии является избавление от психологических травм в процессе игры. Контакт с песком способствует формированию контроля над своими внутренними побуждениями и развитию фантазии. Игра с песком помогает малышу освободиться от страхов и выразить свои переживания, благодаря чему это не перерастает в психологическую травму. Песочная терапия для детей в ДОУ оказывает благоприятное воздействие: помогает малышам стать наиболее ответственными в своих поступках и действиях, овладеть чувством контроля, повысить самооценку и обрести веру в самого себя. Игра в свободной форме, а не по чьей-либо указке, способствует самовыражению 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409965"/>
            <a:ext cx="3506019" cy="232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07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613749_15-p-strogie-foni-dlya-prezentatsii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4680520" cy="603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Сказкотерапия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Наверное, многим родителям известно о важности чтения сказок своим детям, так как с помощью них ребенок знакомится с окружающим миром и познает нормы поведения и взаимодействия с людьми. Этот метод арт-терапии заключается не только в чтении книг, но и обсуждении смысла, персонажей и их поступков. Помимо этого, арт-терапевты советует предлагать детям самим сочинять сказки, давая им одного или несколько героев. Так как дети в этом возрасте любят придумывать истории, им такой сеанс придется по душе. В процессе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сказкотерапии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педагог может сделать вывод о психологическом состоянии малыша, исходя из содержания рассказа ребенка, его вымышленных героев и их действий. В случае выявления определенных проблем при помощи сказок специалист может помочь крохе.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6672"/>
            <a:ext cx="1988085" cy="2286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259" y="3429000"/>
            <a:ext cx="1962978" cy="261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30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3537" y="590746"/>
            <a:ext cx="7704856" cy="2249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Музыкотерапия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Отмечено, что пассивное прослушивание классической музыки способствует снижению уровня эмоционального напряжения, помогает избавиться от стресса и расслабиться. Активное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музицирование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повышает способности к обучению и коммуникативные навыки, а также пробуждает творческие способности. Например, дети, которые посещают музыкальную школу, более успешны в точных науках и изучении иностранных языков.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3772" y="3068960"/>
            <a:ext cx="5624386" cy="315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867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7920880" cy="2707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Танцетерапия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Танцы - это не только активное развлечение для детей, но и приятный способ оздоровления. Даже абсолютно здоровому ребенку понравится двигаться под музыку, весело играть или просто подпрыгивать в такт. О целительном воздействии танцев известно еще со времен глубокой древности, которые применялись в выражении своих чувств и эмоций. Танцевальные упражнения помогают развить чувство ритма и координацию движения, снять мышечную закрепощенность и избавиться от нервных перегрузок, решить проблемы гиподинамии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405157"/>
            <a:ext cx="5130426" cy="2890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71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777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Пользователь Windows</cp:lastModifiedBy>
  <cp:revision>8</cp:revision>
  <dcterms:created xsi:type="dcterms:W3CDTF">2020-04-30T17:00:43Z</dcterms:created>
  <dcterms:modified xsi:type="dcterms:W3CDTF">2021-10-19T09:08:01Z</dcterms:modified>
</cp:coreProperties>
</file>