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Л. Н. Толстой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«Как мужик камень убрал»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293096"/>
            <a:ext cx="3240360" cy="96470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Составитель: Бочкарева Валерия Михайловна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16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User\Desktop\347509d710db018cbcebe4d1156b6ad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4660"/>
            <a:ext cx="8712968" cy="615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694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3074" name="Picture 2" descr="C:\Users\User\Desktop\0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4" y="404664"/>
            <a:ext cx="894970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01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слов: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Инженер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специалист-изобретатель, который создает или совершенствует технические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механизмы.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Порох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многокомпонентная твёрдая взрывчатая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смесь,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способная к закономерному горению параллельными слоями без доступа кислорода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извне.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Каток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машина, предназначенная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послойного уплотнения несвязных, малосвязанных и связных грунтов и оснований при постройке насыпей, дамб, дорожных оснований и других земляных сооружений на строительстве автомобильных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дорог.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32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текстом: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Где происходят события?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предложил первый инженер?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Какую цену предложил каждый инженер за свою работу?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же предложил сделать мужик?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Сколько рублей в итоге получил мужик?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Докажите, что это басня.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Какой урок можно вынести для себя из этой басни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72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784976" cy="624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05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41</TotalTime>
  <Words>130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Ясность</vt:lpstr>
      <vt:lpstr>Л. Н. Толстой «Как мужик камень убрал»</vt:lpstr>
      <vt:lpstr>Презентация PowerPoint</vt:lpstr>
      <vt:lpstr>Презентация PowerPoint</vt:lpstr>
      <vt:lpstr>Значение слов:</vt:lpstr>
      <vt:lpstr>Работа с текстом: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Л. Н. Толстой «Как мужик камень убрал»</dc:title>
  <dc:creator>User</dc:creator>
  <cp:lastModifiedBy>1</cp:lastModifiedBy>
  <cp:revision>6</cp:revision>
  <dcterms:created xsi:type="dcterms:W3CDTF">2021-10-19T03:52:33Z</dcterms:created>
  <dcterms:modified xsi:type="dcterms:W3CDTF">2021-10-19T04:46:20Z</dcterms:modified>
</cp:coreProperties>
</file>