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1"/>
  </p:normalViewPr>
  <p:slideViewPr>
    <p:cSldViewPr>
      <p:cViewPr varScale="1">
        <p:scale>
          <a:sx n="104" d="100"/>
          <a:sy n="104" d="100"/>
        </p:scale>
        <p:origin x="13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256E7-64FC-4958-BE93-A557DA58F502}" type="datetimeFigureOut">
              <a:rPr lang="ru-RU" smtClean="0"/>
              <a:pPr/>
              <a:t>04.09.21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8FD43-4777-468E-813D-1B7BB6D1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/>
              <a:t>ЛЯЛЯ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052" name="Picture 6" descr="image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15656" y="404664"/>
            <a:ext cx="7404816" cy="147732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dirty="0">
                <a:ln w="11430">
                  <a:solidFill>
                    <a:srgbClr val="C00000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№93 Пушкинского района Санкт-Петербурга</a:t>
            </a:r>
          </a:p>
          <a:p>
            <a:pPr algn="r">
              <a:defRPr/>
            </a:pPr>
            <a:r>
              <a:rPr lang="ru-RU" dirty="0">
                <a:ln w="11430">
                  <a:solidFill>
                    <a:srgbClr val="C00000"/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Никитина Карина Владимировна</a:t>
            </a:r>
          </a:p>
          <a:p>
            <a:pPr algn="ctr">
              <a:defRPr/>
            </a:pPr>
            <a:r>
              <a:rPr lang="ru-RU" sz="5400" b="1" dirty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Моя страна - Россия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1-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8913"/>
            <a:ext cx="9144000" cy="710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83768" y="0"/>
            <a:ext cx="5976664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главное богатство России – это ее люди. </a:t>
            </a:r>
          </a:p>
          <a:p>
            <a:pPr algn="ctr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Россия – многонациональная страна.</a:t>
            </a:r>
          </a:p>
        </p:txBody>
      </p:sp>
    </p:spTree>
  </p:cSld>
  <p:clrMapOvr>
    <a:masterClrMapping/>
  </p:clrMapOvr>
  <p:transition spd="med">
    <p:plus/>
    <p:sndAc>
      <p:stSnd>
        <p:snd r:embed="rId2" name="гимн 3с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2292" name="Picture 4" descr="79340759_large_russkie_narodnuye_kostyumuy_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0"/>
            <a:ext cx="44672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188640"/>
            <a:ext cx="4086439" cy="255454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Большая часть</a:t>
            </a:r>
          </a:p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населения</a:t>
            </a:r>
          </a:p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России – </a:t>
            </a:r>
          </a:p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русские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3316" name="Picture 4" descr="469859-2a7318ab6da1ecb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513" y="0"/>
            <a:ext cx="534352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23728" y="0"/>
            <a:ext cx="26484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татары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4340" name="Picture 5" descr="калмыки (2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98713" y="0"/>
            <a:ext cx="43307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563888" y="5934670"/>
            <a:ext cx="323197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калмыки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5364" name="Picture 4" descr="бурят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0"/>
            <a:ext cx="6985000" cy="694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23090" y="0"/>
            <a:ext cx="272856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буряты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6388" name="Picture 4" descr="башкир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0"/>
            <a:ext cx="8280400" cy="6865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64088" y="5934670"/>
            <a:ext cx="336181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башкиры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7412" name="Picture 4" descr="7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0"/>
            <a:ext cx="55372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107348" y="5934670"/>
            <a:ext cx="320042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дагестан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8436" name="Picture 4" descr="kfkas3do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6021288"/>
            <a:ext cx="2592288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осетины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9460" name="Picture 4" descr="0005-017-CHuvashskie-zhenskie-platj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975" y="0"/>
            <a:ext cx="440848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3968" y="0"/>
            <a:ext cx="27772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чуваши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0484" name="Picture 4" descr="yakut_cros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43138" y="0"/>
            <a:ext cx="46863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67744" y="0"/>
            <a:ext cx="213763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чукчи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Мероприятия в Москве на День России ( 12 мая) 2013 г. Афиша Москва Единая справочна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1557338"/>
            <a:ext cx="4392612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250825" y="0"/>
            <a:ext cx="86423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12 июня в Российской Федерации отмечается один из самых молодых государственных праздников нашей страны - День России.</a:t>
            </a:r>
            <a:br>
              <a:rPr lang="ru-RU" sz="2800"/>
            </a:br>
            <a:br>
              <a:rPr lang="ru-RU"/>
            </a:br>
            <a:endParaRPr lang="ru-RU"/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0" y="5157788"/>
            <a:ext cx="9144000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12 июня  1990 года была принята Декларация о государственном суверенитете Российской Федерации .Это значит, что Россия является свободным и независимым государством</a:t>
            </a:r>
            <a:br>
              <a:rPr lang="ru-RU"/>
            </a:br>
            <a:br>
              <a:rPr lang="ru-RU"/>
            </a:b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1508" name="Picture 4" descr="НАРОДЫ+СЕВЕ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0"/>
            <a:ext cx="515461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259632" y="0"/>
            <a:ext cx="361022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эскимосы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ma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913"/>
            <a:ext cx="9144000" cy="5013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Россия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157192"/>
            <a:ext cx="704006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Российская Федерация </a:t>
            </a:r>
          </a:p>
          <a:p>
            <a:pPr algn="ctr">
              <a:defRPr/>
            </a:pPr>
            <a:r>
              <a:rPr lang="ru-RU" sz="44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(РФ)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1-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27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990610" y="6027003"/>
            <a:ext cx="3395480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17млн. км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6148" name="Picture 4" descr="18907475_bfoto_ru_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09613"/>
            <a:ext cx="9144000" cy="614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576" y="0"/>
            <a:ext cx="750917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Восточно-европейская равнина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7172" name="Picture 4" descr="f_1468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9850"/>
            <a:ext cx="9396413" cy="654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-102012" y="6273225"/>
            <a:ext cx="980217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Уральские и Кавказские горы (Эльбрус -5642м)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8196" name="Picture 4" descr="1986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738"/>
            <a:ext cx="91440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3579826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Сибирская тайга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9220" name="Picture 6" descr="27756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0"/>
            <a:ext cx="8675688" cy="694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6334780"/>
            <a:ext cx="440082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Черноморские курорты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1-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2075"/>
            <a:ext cx="9144000" cy="667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  <p:sndAc>
      <p:stSnd>
        <p:snd r:embed="rId2" name="птицы 2.wav"/>
      </p:stSnd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120</Words>
  <Application>Microsoft Macintosh PowerPoint</Application>
  <PresentationFormat>Экран (4:3)</PresentationFormat>
  <Paragraphs>29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ЛЯЛЯ</vt:lpstr>
      <vt:lpstr>Презентация PowerPoint</vt:lpstr>
      <vt:lpstr>Россия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ЛЯЛЯ</dc:title>
  <dc:creator>ольга</dc:creator>
  <cp:lastModifiedBy>Microsoft Office User</cp:lastModifiedBy>
  <cp:revision>6</cp:revision>
  <dcterms:created xsi:type="dcterms:W3CDTF">2015-12-11T19:03:37Z</dcterms:created>
  <dcterms:modified xsi:type="dcterms:W3CDTF">2021-09-04T10:10:27Z</dcterms:modified>
</cp:coreProperties>
</file>