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70" r:id="rId4"/>
    <p:sldId id="261" r:id="rId5"/>
    <p:sldId id="262" r:id="rId6"/>
    <p:sldId id="265" r:id="rId7"/>
    <p:sldId id="267" r:id="rId8"/>
    <p:sldId id="268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6BC3F-2596-4371-9BB4-0D21733ACB9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540F-3E9C-4A8C-A7FB-1FA567A432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Один из немногочисленных однопроходных яйцекладущих, которые существуют по сей день. О том, что утконосы появились 122 миллиона лет назад, во время юрского периода, стало известно совсем недавно. Утконосы — один из двух видов млекопитающих (второй — ехидна), которые откладывают яйца. Животные проживают только в Восточной Австралии и Тасмании.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540F-3E9C-4A8C-A7FB-1FA567A43299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Эти насекомые были одним из самых распространенным видом во время каменноугольного периода, который начался примерно 360 миллионов лет назад. Доисторические предки тараканов были по меньшей мере в два раза больше современных насекомых.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540F-3E9C-4A8C-A7FB-1FA567A43299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Эти водные животные пережили по меньшей мере четыре крупнейших массовых вымирания. Причина живучести мечехвостов — всеядность и уникальная голубая кровь, которая свертывается при вторжении бактерий. Наблюдать мечехвостов в природе можно поздней весной на заливе Делавэр (США).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540F-3E9C-4A8C-A7FB-1FA567A43299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Первые представители этого вида появились во время юрского периода. Пережить массовое вымирания черепахам помогли их адаптационные механизмы. При понижении температуры морские черепахи впадают в спячку, а при засухе и жаре —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летуют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(закапываются в ил). Большие морские зеленые черепахи обитают в тропических и субтропических водах по всему миру.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540F-3E9C-4A8C-A7FB-1FA567A43299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Зубастые хищники населяют земные океаны уже около 450 миллионов лет. Они пережили четыре из пяти массовых вымираний. Акулы проживают в водах Атлантического, Тихого и Индийского океанов.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540F-3E9C-4A8C-A7FB-1FA567A43299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Крокодилы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одственники динозавров. Они появились на Земле 99 миллионов лет назад. Некоторые из них были гигантских размеров. Один из доисторических видов, известный как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щитокрок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Shieldcroc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вырастал до 10 метров в длину. Голова чудовища достигала длины 2 метров. Сегодня крокодиловые обитают на территории более 90 стран.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540F-3E9C-4A8C-A7FB-1FA567A43299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Эти медоносные насекомые жили на Земле с мелового периода, когда на планете начали произрастать первые цветковые растения. Сейчас насчитывается около 20 тысяч видов пчел по всему миру.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8540F-3E9C-4A8C-A7FB-1FA567A43299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3C67-650F-428A-89F5-E37FE68CB26A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F457-2660-4C73-9870-59BBD590D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3C67-650F-428A-89F5-E37FE68CB26A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F457-2660-4C73-9870-59BBD590D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3C67-650F-428A-89F5-E37FE68CB26A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F457-2660-4C73-9870-59BBD590D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3C67-650F-428A-89F5-E37FE68CB26A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F457-2660-4C73-9870-59BBD590D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3C67-650F-428A-89F5-E37FE68CB26A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F457-2660-4C73-9870-59BBD590D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3C67-650F-428A-89F5-E37FE68CB26A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F457-2660-4C73-9870-59BBD590D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3C67-650F-428A-89F5-E37FE68CB26A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F457-2660-4C73-9870-59BBD590D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3C67-650F-428A-89F5-E37FE68CB26A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F457-2660-4C73-9870-59BBD590D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3C67-650F-428A-89F5-E37FE68CB26A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F457-2660-4C73-9870-59BBD590D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3C67-650F-428A-89F5-E37FE68CB26A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F457-2660-4C73-9870-59BBD590D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3C67-650F-428A-89F5-E37FE68CB26A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F457-2660-4C73-9870-59BBD590D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73C67-650F-428A-89F5-E37FE68CB26A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AF457-2660-4C73-9870-59BBD590D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Elena\Desktop\&#1087;&#1077;&#1089;&#1077;&#1085;&#1082;&#1080;%20&#1087;&#1088;&#1086;%20&#1076;&#1080;&#1085;&#1086;&#1079;&#1072;&#1074;&#1088;&#1086;&#1074;\Dino-Dinozavriki(muzofon.com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Вершинина\ЛОП\ЛОП 2016\день динозавра\glaz-morskogo-dinozavra-1136x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651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Book Antiqua" pitchFamily="18" charset="0"/>
              </a:rPr>
              <a:t> Динозавры </a:t>
            </a:r>
            <a:r>
              <a:rPr lang="ru-RU" b="1" dirty="0" smtClean="0">
                <a:solidFill>
                  <a:srgbClr val="FFFF00"/>
                </a:solidFill>
                <a:latin typeface="Book Antiqua" pitchFamily="18" charset="0"/>
              </a:rPr>
              <a:t>среди нас</a:t>
            </a:r>
            <a:endParaRPr lang="ru-RU" b="1" dirty="0">
              <a:solidFill>
                <a:srgbClr val="FFFF00"/>
              </a:solidFill>
              <a:latin typeface="Book Antiqua" pitchFamily="18" charset="0"/>
            </a:endParaRPr>
          </a:p>
        </p:txBody>
      </p:sp>
      <p:pic>
        <p:nvPicPr>
          <p:cNvPr id="6" name="Dino-Dinozavriki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6237312"/>
            <a:ext cx="304800" cy="3048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371600" y="501317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Вершинина Л.С.,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педагог дополнительного образования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bg1"/>
                </a:solidFill>
                <a:latin typeface="Book Antiqua" pitchFamily="18" charset="0"/>
                <a:ea typeface="+mj-ea"/>
                <a:cs typeface="+mj-cs"/>
              </a:rPr>
              <a:t>МБУ ДО ДТ «Островок»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Вершинина\ЛОП\ЛОП 2016\день динозавра\Light_greenSl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57567" cy="6858000"/>
          </a:xfrm>
          <a:prstGeom prst="rect">
            <a:avLst/>
          </a:prstGeom>
          <a:noFill/>
        </p:spPr>
      </p:pic>
      <p:pic>
        <p:nvPicPr>
          <p:cNvPr id="5" name="Рисунок 4" descr="f87a4e1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196752"/>
            <a:ext cx="698477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27584" y="260648"/>
            <a:ext cx="712432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>
                <a:solidFill>
                  <a:srgbClr val="002060"/>
                </a:solidFill>
                <a:latin typeface="Book Antiqua" pitchFamily="18" charset="0"/>
                <a:ea typeface="+mj-ea"/>
                <a:cs typeface="+mj-cs"/>
              </a:rPr>
              <a:t>У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тконосы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Вершинина\ЛОП\ЛОП 2016\день динозавра\Light_greenSl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57567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411760" y="260648"/>
            <a:ext cx="4824536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fontAlgn="t"/>
            <a:r>
              <a:rPr lang="ru-RU" sz="4400" b="1" dirty="0"/>
              <a:t>Тараканы</a:t>
            </a:r>
            <a:endParaRPr lang="ru-RU" sz="4400" dirty="0"/>
          </a:p>
        </p:txBody>
      </p:sp>
      <p:pic>
        <p:nvPicPr>
          <p:cNvPr id="7" name="Рисунок 6" descr="c3a14fc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340768"/>
            <a:ext cx="62865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Вершинина\ЛОП\ЛОП 2016\день динозавра\Light_greenSl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57567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27584" y="260648"/>
            <a:ext cx="712432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fontAlgn="t"/>
            <a:r>
              <a:rPr lang="ru-RU" sz="4400" b="1" dirty="0"/>
              <a:t>Мечехвосты</a:t>
            </a:r>
            <a:endParaRPr lang="ru-RU" sz="4400" dirty="0"/>
          </a:p>
        </p:txBody>
      </p:sp>
      <p:pic>
        <p:nvPicPr>
          <p:cNvPr id="8" name="Рисунок 7" descr="0d9c0c0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268760"/>
            <a:ext cx="6624736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Вершинина\ЛОП\ЛОП 2016\день динозавра\Light_greenSl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57567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27584" y="260648"/>
            <a:ext cx="712432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400" b="1" dirty="0"/>
              <a:t>Зеленые черепахи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pic>
        <p:nvPicPr>
          <p:cNvPr id="8" name="Рисунок 7" descr="9bdf5b0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340768"/>
            <a:ext cx="6743650" cy="439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Вершинина\ЛОП\ЛОП 2016\день динозавра\Light_greenSl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57567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27584" y="260648"/>
            <a:ext cx="712432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fontAlgn="t"/>
            <a:r>
              <a:rPr lang="ru-RU" sz="4400" b="1" dirty="0"/>
              <a:t>Акулы</a:t>
            </a:r>
            <a:endParaRPr lang="ru-RU" sz="4400" dirty="0"/>
          </a:p>
        </p:txBody>
      </p:sp>
      <p:pic>
        <p:nvPicPr>
          <p:cNvPr id="9" name="Рисунок 8" descr="98dee82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268760"/>
            <a:ext cx="6696744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Вершинина\ЛОП\ЛОП 2016\день динозавра\Light_greenSl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57567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27584" y="260648"/>
            <a:ext cx="712432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fontAlgn="t"/>
            <a:r>
              <a:rPr lang="ru-RU" sz="4400" b="1" dirty="0"/>
              <a:t>Крокодилы</a:t>
            </a:r>
            <a:endParaRPr lang="ru-RU" sz="4400" dirty="0"/>
          </a:p>
        </p:txBody>
      </p:sp>
      <p:pic>
        <p:nvPicPr>
          <p:cNvPr id="7" name="Рисунок 6" descr="d104412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484784"/>
            <a:ext cx="6671642" cy="483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Вершинина\ЛОП\ЛОП 2016\день динозавра\Light_greenSl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57567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411760" y="260648"/>
            <a:ext cx="4824536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fontAlgn="t"/>
            <a:r>
              <a:rPr lang="ru-RU" sz="4400" b="1" dirty="0"/>
              <a:t>Пчелы</a:t>
            </a:r>
            <a:endParaRPr lang="ru-RU" sz="4400" dirty="0"/>
          </a:p>
        </p:txBody>
      </p:sp>
      <p:pic>
        <p:nvPicPr>
          <p:cNvPr id="8" name="Рисунок 7" descr="51b701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340768"/>
            <a:ext cx="6768752" cy="461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Вершинина\ЛОП\ЛОП 2016\день динозавра\62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8422" cy="6858000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 flipH="1">
            <a:off x="1187624" y="404664"/>
            <a:ext cx="3672408" cy="2304256"/>
          </a:xfrm>
          <a:prstGeom prst="cloudCallout">
            <a:avLst>
              <a:gd name="adj1" fmla="val -80807"/>
              <a:gd name="adj2" fmla="val 72002"/>
            </a:avLst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Спасибо за внимание!</a:t>
            </a:r>
            <a:endParaRPr lang="ru-RU" dirty="0" smtClean="0">
              <a:latin typeface="Comic Sans MS" pitchFamily="66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35</Words>
  <Application>Microsoft Office PowerPoint</Application>
  <PresentationFormat>Экран (4:3)</PresentationFormat>
  <Paragraphs>27</Paragraphs>
  <Slides>9</Slides>
  <Notes>7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Динозавры среди нас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Динозавры среди нас</dc:title>
  <dc:creator>Elena</dc:creator>
  <cp:lastModifiedBy>Elena</cp:lastModifiedBy>
  <cp:revision>14</cp:revision>
  <dcterms:created xsi:type="dcterms:W3CDTF">2016-07-04T07:41:02Z</dcterms:created>
  <dcterms:modified xsi:type="dcterms:W3CDTF">2021-10-19T09:36:43Z</dcterms:modified>
</cp:coreProperties>
</file>