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72" r:id="rId8"/>
    <p:sldId id="269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12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C675D-7320-4FF1-8A4E-92F315DB9C5E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8FF0F-6509-4706-BEE1-AAAA51926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53702-12E0-4BBF-97DB-0BD8EDE2B974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0F004-2501-4963-9B06-20417DFC3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28596" y="357166"/>
            <a:ext cx="8429684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работа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«</a:t>
            </a: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Домашние</a:t>
            </a:r>
            <a:r>
              <a:rPr kumimoji="0" lang="ru-RU" sz="1600" b="1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животные</a:t>
            </a:r>
            <a:r>
              <a:rPr kumimoji="0" lang="ru-RU" sz="1600" b="1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англичан  и </a:t>
            </a: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тувинцев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корги королев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428868"/>
            <a:ext cx="26574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26981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0"/>
            <a:ext cx="850109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00306"/>
            <a:ext cx="2857521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71472" y="0"/>
            <a:ext cx="1885884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14348" y="428604"/>
            <a:ext cx="771530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работы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«П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итомцы англичан и россиян».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домашние животные Англии и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Тувы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домашние животные в жизни людей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Англии и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Туве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	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моей работы:  изучить и сравнить жизнь питомцев в Англии и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Туве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найти общее и разницу в предпочтениях народов двух стран.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295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и изучить информацию различных источников, в том числе и Интернет-ресурсы, о питомцах в Англии и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Туве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295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опрос обучающихся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составить список самых популярных питомцев 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теоретический, поисковый, сравнительный, аналитический, статистический, анкетирование.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95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Англии и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Туве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самые популярные питомцы - кошки и собаки и в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Туве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любят животных также, как и в Англии.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150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Нация, которая любит животных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орг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4000528" cy="20353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476886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Англичане известны, тем, что это нация, которая очень любит животных:  почти в каждом доме есть питомцы. Содержится около 7 миллионов кошек, 6 миллионов собак, 1 миллион волнистых попугайчиков, 18 миллионов золотых рыбок.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каждым годом увеличивается число экзотических </a:t>
            </a:r>
            <a:r>
              <a:rPr lang="ru-RU" dirty="0" smtClean="0"/>
              <a:t>животных.</a:t>
            </a:r>
            <a:endParaRPr lang="ru-RU" dirty="0"/>
          </a:p>
        </p:txBody>
      </p:sp>
      <p:pic>
        <p:nvPicPr>
          <p:cNvPr id="2050" name="Рисунок 9" descr="http://www.marieclaire.ru/images/th/0/afae/931d/665@495@afae931dbe0d9d0a604dbc70a49e8d3d-NDVjMDZjODg4Y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878830"/>
            <a:ext cx="2286016" cy="164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23" descr="http://www.marieclaire.ru/images/th/2083/27d8/4447/1000@745@27d844471610433bd2249ba9914b71ec-ZGJlMWM4MjRjZQ.jpg?time=9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4357694"/>
            <a:ext cx="2143140" cy="172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Популярные питомцы англичан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кошки собак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857232"/>
            <a:ext cx="2428892" cy="209992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786182" y="928670"/>
            <a:ext cx="4900618" cy="519749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амые популярные животные:  </a:t>
            </a:r>
            <a:r>
              <a:rPr lang="ru-RU" dirty="0"/>
              <a:t>кошки, </a:t>
            </a:r>
            <a:r>
              <a:rPr lang="ru-RU" dirty="0" smtClean="0"/>
              <a:t> </a:t>
            </a:r>
            <a:r>
              <a:rPr lang="ru-RU" dirty="0"/>
              <a:t>собаки, </a:t>
            </a:r>
            <a:r>
              <a:rPr lang="ru-RU" dirty="0" smtClean="0"/>
              <a:t> </a:t>
            </a:r>
            <a:r>
              <a:rPr lang="ru-RU" dirty="0"/>
              <a:t>рыбки, хомячки, кролики, попугаи, черепашки, канарейки, морские свинки, </a:t>
            </a:r>
            <a:r>
              <a:rPr lang="ru-RU" dirty="0" smtClean="0"/>
              <a:t>  мыши.</a:t>
            </a:r>
          </a:p>
          <a:p>
            <a:r>
              <a:rPr lang="ru-RU" dirty="0" smtClean="0"/>
              <a:t> </a:t>
            </a:r>
            <a:r>
              <a:rPr lang="ru-RU" dirty="0"/>
              <a:t>Э</a:t>
            </a:r>
            <a:r>
              <a:rPr lang="ru-RU" dirty="0" smtClean="0"/>
              <a:t>кзотических животные:  паучки, </a:t>
            </a:r>
            <a:r>
              <a:rPr lang="ru-RU" dirty="0"/>
              <a:t>крокодильчики, </a:t>
            </a:r>
            <a:r>
              <a:rPr lang="ru-RU" dirty="0" smtClean="0"/>
              <a:t> слоны, верблюды, змеи.</a:t>
            </a:r>
            <a:endParaRPr lang="ru-RU" dirty="0"/>
          </a:p>
          <a:p>
            <a:r>
              <a:rPr lang="ru-RU" dirty="0"/>
              <a:t>Кроме того, широко известны коты, находящиеся на государственной службе Ее </a:t>
            </a:r>
            <a:r>
              <a:rPr lang="ru-RU" dirty="0" smtClean="0"/>
              <a:t>Величества. </a:t>
            </a:r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от анг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3071810"/>
            <a:ext cx="2428891" cy="3573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785794"/>
          <a:ext cx="7572428" cy="171754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71768"/>
                <a:gridCol w="5000660"/>
              </a:tblGrid>
              <a:tr h="239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Клички кошек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Puss</a:t>
                      </a:r>
                      <a:r>
                        <a:rPr lang="ru-RU" sz="1400"/>
                        <a:t>, </a:t>
                      </a:r>
                      <a:r>
                        <a:rPr lang="en-US" sz="1400"/>
                        <a:t>Kitty</a:t>
                      </a:r>
                      <a:r>
                        <a:rPr lang="ru-RU" sz="1400"/>
                        <a:t>, </a:t>
                      </a:r>
                      <a:r>
                        <a:rPr lang="en-US" sz="1400"/>
                        <a:t>Tom</a:t>
                      </a:r>
                      <a:r>
                        <a:rPr lang="ru-RU" sz="1400"/>
                        <a:t>, </a:t>
                      </a:r>
                      <a:r>
                        <a:rPr lang="en-US" sz="1400"/>
                        <a:t>Albert</a:t>
                      </a:r>
                      <a:r>
                        <a:rPr lang="ru-RU" sz="1400"/>
                        <a:t>, </a:t>
                      </a:r>
                      <a:r>
                        <a:rPr lang="en-US" sz="1400"/>
                        <a:t>Edward</a:t>
                      </a:r>
                      <a:r>
                        <a:rPr lang="ru-RU" sz="1400"/>
                        <a:t>, </a:t>
                      </a:r>
                      <a:r>
                        <a:rPr lang="en-US" sz="1400"/>
                        <a:t>Honey</a:t>
                      </a:r>
                      <a:r>
                        <a:rPr lang="ru-RU" sz="1400"/>
                        <a:t>, </a:t>
                      </a:r>
                      <a:r>
                        <a:rPr lang="en-US" sz="1400"/>
                        <a:t>Lucky</a:t>
                      </a:r>
                      <a:r>
                        <a:rPr lang="ru-RU" sz="1400"/>
                        <a:t>, </a:t>
                      </a:r>
                      <a:r>
                        <a:rPr lang="en-US" sz="1400"/>
                        <a:t>Sherry</a:t>
                      </a:r>
                      <a:r>
                        <a:rPr lang="ru-RU" sz="1400"/>
                        <a:t>, </a:t>
                      </a:r>
                      <a:r>
                        <a:rPr lang="en-US" sz="1400"/>
                        <a:t>Toddy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5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Клички попугаев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Polly, Jimmy, George, Zoe, Toby, Joseph, Happy, Sparky, Chatter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Клички кроликов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Percy, Harry, Basher, Thumper, Skipper, Snowy, Queen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9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Клички  рыбок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Fred, Charlie, Spark, Spotty, Goldy, flash, Pinky, Perky.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Клички  морских свинок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Peter, Midge, Pinky, </a:t>
                      </a:r>
                      <a:r>
                        <a:rPr lang="en-US" sz="1400" dirty="0" err="1"/>
                        <a:t>Goldy</a:t>
                      </a:r>
                      <a:r>
                        <a:rPr lang="en-US" sz="1400" dirty="0"/>
                        <a:t>, Bubble, Queen, Hamburger.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Клички хомячков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Jeremy, Peter, Paul, Tina, Honey, Buck, Sandy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Клички черепашек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Terry, Fred, Tommy, Tut, Ranger, Herby, Luck, Tiny Rocky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Популярные клички питомцев в Англии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смешные 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2928934"/>
            <a:ext cx="5857916" cy="32052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357166"/>
            <a:ext cx="4686304" cy="8572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Домашние животные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Туве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омпания питомце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4071934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Пользователь\Desktop\img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3714776" cy="300038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1071546"/>
            <a:ext cx="2143176" cy="326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3286124"/>
            <a:ext cx="2286016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2268740" cy="268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714356"/>
            <a:ext cx="2571768" cy="242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794" y="1285860"/>
            <a:ext cx="26432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3429000"/>
            <a:ext cx="3498843" cy="314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3" y="3857628"/>
            <a:ext cx="2357454" cy="263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383219"/>
          </a:xfrm>
        </p:spPr>
        <p:txBody>
          <a:bodyPr>
            <a:normAutofit fontScale="55000" lnSpcReduction="2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 smtClean="0"/>
              <a:t>Собрав, изучив и сравнив полученную информацию, мы пришли к выводу, что в Англии и Туве самые популярные питомцы -  кошки и собаки. </a:t>
            </a:r>
          </a:p>
          <a:p>
            <a:r>
              <a:rPr lang="ru-RU" sz="6400" dirty="0" smtClean="0"/>
              <a:t>В Англии можно встретить в домах и необычных, экзотических животных:  змей и даже слонов и верблюдов. В Туве большинство семей предпочитают традиционных животных: собак, кошек, попугаев, морских свинок, черепашек.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мешн живот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4533900"/>
            <a:ext cx="2643206" cy="2118053"/>
          </a:xfrm>
        </p:spPr>
      </p:pic>
      <p:pic>
        <p:nvPicPr>
          <p:cNvPr id="5" name="Рисунок 4" descr="смешн живот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4500570"/>
            <a:ext cx="2714644" cy="2143140"/>
          </a:xfrm>
          <a:prstGeom prst="rect">
            <a:avLst/>
          </a:prstGeom>
        </p:spPr>
      </p:pic>
      <p:pic>
        <p:nvPicPr>
          <p:cNvPr id="6" name="Рисунок 5" descr="смешн животн 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1428736"/>
            <a:ext cx="5214974" cy="2830730"/>
          </a:xfrm>
          <a:prstGeom prst="rect">
            <a:avLst/>
          </a:prstGeom>
        </p:spPr>
      </p:pic>
      <p:pic>
        <p:nvPicPr>
          <p:cNvPr id="7" name="Рисунок 6" descr="смешн животн 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4500570"/>
            <a:ext cx="2786082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293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Нация, которая любит животных</vt:lpstr>
      <vt:lpstr>Популярные питомцы англичан </vt:lpstr>
      <vt:lpstr>Популярные клички питомцев в Англии  </vt:lpstr>
      <vt:lpstr>Домашние животные в Туве</vt:lpstr>
      <vt:lpstr>Слайд 7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29</cp:revision>
  <dcterms:created xsi:type="dcterms:W3CDTF">2019-01-26T19:13:02Z</dcterms:created>
  <dcterms:modified xsi:type="dcterms:W3CDTF">2021-03-09T14:12:17Z</dcterms:modified>
</cp:coreProperties>
</file>