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13.04.2021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021-04-13-12-49-5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500166" y="428604"/>
            <a:ext cx="6636945" cy="67710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МУНИЦИПАЛЬНОЕ БЮДЖЕТНОЕ ДОШКОЛЬНОЕ </a:t>
            </a:r>
          </a:p>
          <a:p>
            <a:pPr algn="ct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ОБРАЗОВАТЕЛЬНОЕ УЧРЕЖДЕНИЕ «ДЕТСКИЙ САД П. ЧЕРЕМУШКИ»</a:t>
            </a:r>
          </a:p>
          <a:p>
            <a:pPr algn="ctr"/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УГОЛОК ПРИРОДЫ  В МЛАДШЕЙ РАЗНОВОЗРАСТНОЙ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ГРУППЕ «ГНОМИКИ»: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«ЭКОЛЯТА – ДОШКОЛЯТА»</a:t>
            </a:r>
          </a:p>
          <a:p>
            <a:pPr algn="ctr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ВОСПИТАТЕЛИ:</a:t>
            </a:r>
          </a:p>
          <a:p>
            <a:pPr algn="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Киряева Ю.Л.</a:t>
            </a:r>
          </a:p>
          <a:p>
            <a:pPr algn="r"/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Павлюченкова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Е.А.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2021-04-13-14-47-0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14480" y="2500306"/>
            <a:ext cx="5273027" cy="34861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021-04-13-12-49-5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00100" y="857232"/>
            <a:ext cx="7358114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u="sng" dirty="0" smtClean="0">
                <a:latin typeface="Times New Roman" pitchFamily="18" charset="0"/>
                <a:cs typeface="Times New Roman" pitchFamily="18" charset="0"/>
              </a:rPr>
              <a:t>Стенд был оформлен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для развития экологического образования, экологической культуры и просвещения в дошкольной образовательной организации.</a:t>
            </a:r>
          </a:p>
          <a:p>
            <a:r>
              <a:rPr lang="ru-RU" sz="1600" u="sng" dirty="0" smtClean="0">
                <a:latin typeface="Times New Roman" pitchFamily="18" charset="0"/>
                <a:cs typeface="Times New Roman" pitchFamily="18" charset="0"/>
              </a:rPr>
              <a:t>Были поставлены следующие задачи:</a:t>
            </a:r>
          </a:p>
          <a:p>
            <a:pPr>
              <a:buFontTx/>
              <a:buChar char="-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Развивать у детей внутренние потребности к любви к природе;</a:t>
            </a:r>
          </a:p>
          <a:p>
            <a:pPr>
              <a:buFontTx/>
              <a:buChar char="-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Формировать понимание неделимого единства человека и природы;</a:t>
            </a:r>
          </a:p>
          <a:p>
            <a:pPr>
              <a:buFontTx/>
              <a:buChar char="-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Развивать потребности принимать активное участие в природоохранной и экологической деятельности;</a:t>
            </a:r>
          </a:p>
          <a:p>
            <a:pPr>
              <a:buFontTx/>
              <a:buChar char="-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Знакомить со сказочными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г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ероями «Эколятами» – друзьями и защитниками природы.</a:t>
            </a:r>
          </a:p>
          <a:p>
            <a:r>
              <a:rPr lang="ru-RU" sz="1600" u="sng" dirty="0" smtClean="0">
                <a:latin typeface="Times New Roman" pitchFamily="18" charset="0"/>
                <a:cs typeface="Times New Roman" pitchFamily="18" charset="0"/>
              </a:rPr>
              <a:t>Уголок «Эколята – дошколята» 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органично вписался в интерьер группы и стал её украшением. Он является познавательной, учебной и игровой зоной для детей. 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 этом импровизированном экологическом царстве главное место занимает красочно оформленный стенд, посвященный временам года ( картины с названием времен года и их признаками, понятными для данного возраста детей),  на нём размещены: логотоп, клятва эколят, гимн и изображения сказочных героев Эколят Азбуки Природолюбия.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Значимую роль в нашем уголке играет живой мир, представленный комнатными растениями и эмитацией элементов живого мира ( фигурки лягушки, ежа). Растения оздоравливают микроклимат помещения, увлажняют воздух, очищают и обогащают его кислородом. 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 экологическом уголке подобрана картотека игр ( «Времена года», «Любимые питомцы» и т.д.), соответствующая литература о домашних и лесных животных.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021-04-13-12-49-5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 descr="IMG_20210413_140511.jpg"/>
          <p:cNvPicPr>
            <a:picLocks noChangeAspect="1"/>
          </p:cNvPicPr>
          <p:nvPr/>
        </p:nvPicPr>
        <p:blipFill>
          <a:blip r:embed="rId3" cstate="print"/>
          <a:srcRect t="9375" b="7291"/>
          <a:stretch>
            <a:fillRect/>
          </a:stretch>
        </p:blipFill>
        <p:spPr>
          <a:xfrm>
            <a:off x="2000250" y="642918"/>
            <a:ext cx="5143500" cy="57150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021-04-13-12-49-5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 descr="IMG_20210413_140503.jpg"/>
          <p:cNvPicPr>
            <a:picLocks noChangeAspect="1"/>
          </p:cNvPicPr>
          <p:nvPr/>
        </p:nvPicPr>
        <p:blipFill>
          <a:blip r:embed="rId3" cstate="print"/>
          <a:srcRect t="4166" b="3125"/>
          <a:stretch>
            <a:fillRect/>
          </a:stretch>
        </p:blipFill>
        <p:spPr>
          <a:xfrm>
            <a:off x="642910" y="571481"/>
            <a:ext cx="4161034" cy="51435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 descr="IMG_20210413_140507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929190" y="571480"/>
            <a:ext cx="3804074" cy="507209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</TotalTime>
  <Words>239</Words>
  <PresentationFormat>Экран (4:3)</PresentationFormat>
  <Paragraphs>37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Слайд 1</vt:lpstr>
      <vt:lpstr>Слайд 2</vt:lpstr>
      <vt:lpstr>Слайд 3</vt:lpstr>
      <vt:lpstr>Слайд 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Пользователь Windows</cp:lastModifiedBy>
  <cp:revision>4</cp:revision>
  <dcterms:created xsi:type="dcterms:W3CDTF">2021-04-13T11:13:13Z</dcterms:created>
  <dcterms:modified xsi:type="dcterms:W3CDTF">2021-04-13T11:49:36Z</dcterms:modified>
</cp:coreProperties>
</file>