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0" r:id="rId21"/>
    <p:sldId id="277" r:id="rId22"/>
    <p:sldId id="278" r:id="rId23"/>
    <p:sldId id="280" r:id="rId24"/>
    <p:sldId id="281" r:id="rId25"/>
    <p:sldId id="282" r:id="rId26"/>
    <p:sldId id="279" r:id="rId27"/>
    <p:sldId id="285" r:id="rId28"/>
    <p:sldId id="28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65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17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071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4491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46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57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718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50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02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62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31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0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6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58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5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48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1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F9F80-2B26-4B13-BD71-C40EE2E4DA96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C927C-7C2D-4A44-B324-9FD35BCA4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25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38997"/>
            <a:ext cx="9905999" cy="354171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тенденции и перспективы в дошкольном образовании.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 развития профессии воспитателя</a:t>
            </a:r>
          </a:p>
          <a:p>
            <a:pPr marL="0" indent="0" algn="r">
              <a:buNone/>
            </a:pPr>
            <a:endParaRPr lang="ru-RU" sz="3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Алёшина Н.А.</a:t>
            </a:r>
            <a:endParaRPr lang="ru-RU" sz="3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068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503" y="1553296"/>
            <a:ext cx="9905999" cy="354171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внимание смещалось с обеспечения безопасности на формирование общей культуры, развитие физических, интеллектуальных, нравственных, эстетических и личностных качеств, создание предпосылок для учебной деятельности, сохранение и укрепление здоровья детей дошкольного возраста.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тренд закреплялся в программных документах, например в опубликованной в 1989 г. «Концепции дошкольного воспитания»  под редакцией В. Давыдова и В. Петровского. Тем не менее, дошкольное образование долгое время оставалось вспомогательной системой.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81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4767" y="1657205"/>
            <a:ext cx="9905999" cy="35417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Кардинальный поворот в понимании системы ДО произошел в 2012 г. с принятием Федерального закона от 29 декабря 2012 г. № 273-ФЗ «Об образовании в Российской Федерации.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призвано первым уровнем общего образования. Соответственно произошли следующие существенные изменения в нормативно- правовом регулировании ДО: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разделение на собственно образование (реализация основной образовательной программы ДО в соответствии с ФГОС ДО) и услугу по присмотру и уходу за детьми;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Разработан, принят и с 1 января 2014г. впервые в России введен ФГОС ДО;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закрепил значение ДО в системе общего образования, признав за ним статус суверенной и самоценной ступени образования, а не только формы воспитания определенной возрастной группы – детей от 1 до 7 лет.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270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761115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представления современных родителей о благе для их ребенка существенно отличаются от запросов к системе образования, которые были у их родителей. Поэтому сегодня возникает спрос не просто на «место в детском саду», но и на качество предоставляемой услуги. Мир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технологизируется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связи с этим меняется общество и его потребности.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7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42906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перед системой дошкольного образования встают новые задачи: организации сопровождения специалистами детей и семей на самых ранних этапах с использованием лучших практик, которые апробированы в России и за рубежом.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все новые инициативы предусматривают повышение квалификации педагогов ДО.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946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574078"/>
            <a:ext cx="9905999" cy="354171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Неотложной задачей для государства и общества становится создание механизмов и интеграции в общество, в том числе и в систему общего образования детей с особенностями развития и детей с ограниченными возможностями здоровья.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Общемировая практика и уже накопленный опыт ясно указывают, что чем раньше начинается реабилитация таких детей и чем более согласованными являются действия врачей, педагогов, семьи и местного сообщества, тем больше шансов предупредить возможную инвалидность.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47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Приоритеты государственной политики в дошкольном образовании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вызовы для дошкольного образования в условиях цифровой экономики обусловлены переходом от обучения первичным навыкам самообслуживания и началам знаний о мире к выработке навыков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в.: креативности, творческих способностей, коммуникабельности, самостоятельности.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62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петрановская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навыках будущего: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1" y="1989714"/>
            <a:ext cx="6993082" cy="354171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Петрановская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известный Российский психолог и обладатель Премии президента РФ в области образования.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К. Компетенции, которые действительно необходимо формировать в детях уже сейчас, чтобы они стали успешными в будущем: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</a:t>
            </a:r>
          </a:p>
          <a:p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Командность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268" y="2097088"/>
            <a:ext cx="3900055" cy="204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420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86403"/>
            <a:ext cx="9905999" cy="354171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дошкольник постоянно находится в разнообразных потоках информации, стремится экспериментальным путем проверить то, что узнает из телевизионных передач, мультфильмов, книг. Он учится использовать компьютер, мобильный телефон, планшет и другие технические устройства. Готов к освоению новых способов познания и преобразования мира.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Стремительно меняющиеся технологии, продукты и изделия, лавинообразный рост информации- это тот мир, который для ребенка знаком и понятен.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55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Информатизация общества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необходимость учета факта трансформации сознания, т.е. того, как современные дети осмысливают проблемы, каким образом получают, используют, обобщают информацию и как относятся к ней.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128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учиться, как базовый навык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человека объективно обнаруживать, каких именно знаний и умений ему не хватает для решения актуальной для него задачи, самостоятельно ( или в коллективно-распределяющей деятельности) находить недостающие знания и эффективно осваивать новые умения (способы деятельности) на их основе.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протяжении всей жизни.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722023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исследования показывают, что развитие в дошкольном возрасте в существенной степени определяют достижения в школьном обучении, которые имеют решающее значение для жизненного успеха. В частности, к этому приводят исследования нобелевского лауреата Джеймса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Хекмана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632" y="2996478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98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родительские запросы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57206"/>
            <a:ext cx="9905999" cy="354171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идеологий воспитания детей доминирующей сегодня является идеология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интенсивного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родительства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Одна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ее ключевых предпосылок состоит в том, что родителю необходимо руководствоваться экспертным знанием в таких сферах, как развитие, воспитание, здоровье и образование ребенка. Именно в этом контексте сейчас развиваются образовательные программы для родителей и родительское самообразование.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ентра исследований современного детства Института образования НИУ ВШЭ, современные родители заинтересованы в получении информации о широком круге вопросов, связанных с развитием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991947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203" y="1657205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интересуют, во-первых, темы, связанные с заботой о здоровье ребенка: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профилактика вредных привычек, гигиена, профилактика болезней, нормы физиологического развития, первая помощь, а также поиск квалифицированной медицинской помощи.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у них часто возникают вопросы о нормах развития, отклонениях и психическом здоровье, помощи в развитии ребенка (поиск логопеда, дефектолога).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475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159" y="161318"/>
            <a:ext cx="9905998" cy="147857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158" y="1463242"/>
            <a:ext cx="9905999" cy="354171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 родителей волнует, как наладить взаимоотношения в семье и конфликты ребенка со сверстниками.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Далее, более половины вопросов из тех, которые задают родители консультантам, посвящено тому, как влиять на поведение ребенка: как привить любовь к занятиям, как бороться с ленью, как можно наказывать детей и т.д.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заинтересованности родителей в получении дополнительной информации о детях зависит от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культурного капитала семьи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687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37963"/>
            <a:ext cx="9905998" cy="1478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детей и родителей нового поколения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16533"/>
            <a:ext cx="9905999" cy="354171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выстраивают партнерские отношения с детьми, руководствуются принципом «не ругать за плохое, а хвалить за хорошее», при этом и дети, и родители говорят друг о друге с нежностью и теплом.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теперь не являются абсолютным авторитетом и сами признают, что дети превосходят их во многих навыках. Молодые люди не испытывают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пеитита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старшим, общаются с ними свободно и на равных.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же жалеют детей, стараются оказывать на них минимальное давление, взваливают на себя все бытовые обязанности – «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гиперопекают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как формулируют это исследователи.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«поколение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нарабатывает навыков решения проблем реальной жизни».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562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компетентность педагога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948151"/>
            <a:ext cx="9905999" cy="354171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образовательного процесса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воспитательной работы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контактов с родителями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Выстраивание индивидуального образовательного маршрута воспитанников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реализации авторских образовательных программ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современными образовательными технологиями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Профессиональное-личностное совершенствование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педагога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условий образовательного процесса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предметно-развивающей среды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860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708" y="618518"/>
            <a:ext cx="10619509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 технологии для работы с детьми дошкольного возраста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технология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развивающего обучения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Модульная технология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мастерских</a:t>
            </a:r>
          </a:p>
        </p:txBody>
      </p:sp>
    </p:spTree>
    <p:extLst>
      <p:ext uri="{BB962C8B-B14F-4D97-AF65-F5344CB8AC3E}">
        <p14:creationId xmlns:p14="http://schemas.microsoft.com/office/powerpoint/2010/main" val="42808061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150" y="0"/>
            <a:ext cx="9905998" cy="147857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066" y="1574078"/>
            <a:ext cx="9905999" cy="354171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интегрированного обучения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уровней дифференциации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Проектно-дифференцированное обучение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Личностно-ориентированное обучение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дистанционного образования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653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4375" y="1357803"/>
            <a:ext cx="9905999" cy="354171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новых ценностей в образовании, кардинальные изменения в социально-экономической и культурной жизни в обществе породили устойчивый запрос на человека нового типа: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конструктивно и критически мыслить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реагировать на вызовы общества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рациональные решения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точные и быстрые реакции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и легкая адаптация в современном социокультурном пространстве</a:t>
            </a:r>
          </a:p>
        </p:txBody>
      </p:sp>
    </p:spTree>
    <p:extLst>
      <p:ext uri="{BB962C8B-B14F-4D97-AF65-F5344CB8AC3E}">
        <p14:creationId xmlns:p14="http://schemas.microsoft.com/office/powerpoint/2010/main" val="1783273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40333"/>
            <a:ext cx="9905999" cy="354171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практика подтверждает, что при   условии правильно организованного педагогического процесса с применением различных методик, как правило, игровых и развивающих, дети могут уже в дошкольном возрасте без перегрузок и напряжения усвоить многое из того, чему раньше они начинали учиться только в школе.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чем более подготовленным придет ребенок в школу, имеется в виду, даже не количество накопленных знаний, а именно - готовность к мыслительной, критической деятельности, тем успешнее, а значит, счастливее будет для него начало этого очень важного периода-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щкольного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детства.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68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57206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 ученого, максимального экономического развития можно добиться не вкладывая денег в развитие инфраструктуры или социальные программы, а инвестируя в человеческий капитал, а именно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развитие детей, начиная с дошкольного возраста.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идет не только об обучении детей, но и совершенствовании в них таких качеств, как настойчивость, мотивация и уверенность. Первостепенное значение в жизни будущего человека играет семья.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02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3273"/>
            <a:ext cx="9905998" cy="147857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5321" y="1470169"/>
            <a:ext cx="9905999" cy="354171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неравенства, во многих случаях, являются обстоятельства, в которых находится человек. По мнению ученого, с раннего возраста заметна разница в способностях у детей из благополучных семей и неблагополучных. Именно окружение ребенка в детском возрасте влияет на его способности в будущем.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понимать, что правильное благотворное влияние на ребенка из неблагополучной семьи способно улучшить его способности и навыки. При правильном влиянии, у ребенка улучшаются навыки обучения, что будущем влияет на производительность труда.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605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8448" y="1605251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образованных городских (и не только) семей дошкольное образование было и остается стандартом детского развития.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семьи ориентированы на вариативность, на поиск новых моделей раннего развития, при этом они испытывают растущую потребность в консультационной поддержке и в мониторинге прогресса своих детей в ходе занятий в выбранном ими виде дошкольного образования.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828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504" y="1231177"/>
            <a:ext cx="9905999" cy="354171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раньше начнется правильное влияние на ребенка с имеющимися проблемами, тем быстрее можно получить отдачу, и тем легче будет проходить его обучение.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не в деньгах и не в стоимости обучения детей. Существует прямая зависимость между участием родителей в воспитании ребенка и его будущих успехов. Дети из неблагополучных семей получают меньшую стимуляцию в развитии, именно из-за низкого качества окружения.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Вложения в развитие социально-культурных навыков детей, повышает производительность труда и ведет к экономическому росту.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19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793" y="2332615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современный запрос на дошкольное образование – это существенно больше, чем простое «получение места» в дошкольной образовательной организации.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0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81896"/>
            <a:ext cx="9905999" cy="354171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- это, в первую очередь,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выравнивание стартовых возможностей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через присмотр и уход, а также через реализацию образовательных программ, индивидуализацию организационных форм, представление консультационных и коррекционных услуг семьям с детьми.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Дошкольная организация, таким образом, становится своеобразным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 компетентностей в области детского развития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15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изменения дошкольного образования: тенденции и перспективы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Стратегическим ориентиром развития дошкольного образования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олгие десятилетия было обеспечение доступного и бесплатного места в муниципальной или государственной дошкольной образовательной организации для всех семей, пожелавших дать своим детям образование данного уровня.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создания ДО и на всем протяжении советского периода его задачей была организация присмотра и ухода за детьми.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26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1149</TotalTime>
  <Words>1669</Words>
  <Application>Microsoft Office PowerPoint</Application>
  <PresentationFormat>Широкоэкранный</PresentationFormat>
  <Paragraphs>97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Times New Roman</vt:lpstr>
      <vt:lpstr>Trebuchet MS</vt:lpstr>
      <vt:lpstr>Tw Cen MT</vt:lpstr>
      <vt:lpstr>Wingdings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изменения дошкольного образования: тенденции и перспективы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Приоритеты государственной политики в дошкольном образовании</vt:lpstr>
      <vt:lpstr>Людмила петрановская о навыках будущего:</vt:lpstr>
      <vt:lpstr>Презентация PowerPoint</vt:lpstr>
      <vt:lpstr>Презентация PowerPoint</vt:lpstr>
      <vt:lpstr>Умение учиться, как базовый навык</vt:lpstr>
      <vt:lpstr>Новые родительские запросы</vt:lpstr>
      <vt:lpstr>Презентация PowerPoint</vt:lpstr>
      <vt:lpstr>Презентация PowerPoint</vt:lpstr>
      <vt:lpstr>Отношения детей и родителей нового поколения</vt:lpstr>
      <vt:lpstr>Профессиональная компетентность педагога</vt:lpstr>
      <vt:lpstr>Современные образовательные технологии для работы с детьми дошкольного возраста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20</cp:revision>
  <dcterms:created xsi:type="dcterms:W3CDTF">2021-10-02T10:53:53Z</dcterms:created>
  <dcterms:modified xsi:type="dcterms:W3CDTF">2021-10-19T09:43:12Z</dcterms:modified>
</cp:coreProperties>
</file>