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5" r:id="rId2"/>
    <p:sldId id="256" r:id="rId3"/>
    <p:sldId id="257" r:id="rId4"/>
    <p:sldId id="258" r:id="rId5"/>
    <p:sldId id="259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500" d="100"/>
        <a:sy n="5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7060-9C1C-4EAF-A304-4B8F0B7840AD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B58297BD-9FEB-4B97-9914-A772D8827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821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7060-9C1C-4EAF-A304-4B8F0B7840AD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7BD-9FEB-4B97-9914-A772D8827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189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7060-9C1C-4EAF-A304-4B8F0B7840AD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7BD-9FEB-4B97-9914-A772D8827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057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7060-9C1C-4EAF-A304-4B8F0B7840AD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7BD-9FEB-4B97-9914-A772D8827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595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7B07060-9C1C-4EAF-A304-4B8F0B7840AD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B58297BD-9FEB-4B97-9914-A772D8827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505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7060-9C1C-4EAF-A304-4B8F0B7840AD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7BD-9FEB-4B97-9914-A772D8827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243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7060-9C1C-4EAF-A304-4B8F0B7840AD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7BD-9FEB-4B97-9914-A772D8827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419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7B07060-9C1C-4EAF-A304-4B8F0B7840AD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7BD-9FEB-4B97-9914-A772D8827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074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7060-9C1C-4EAF-A304-4B8F0B7840AD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7BD-9FEB-4B97-9914-A772D8827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760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7060-9C1C-4EAF-A304-4B8F0B7840AD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7BD-9FEB-4B97-9914-A772D8827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834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7060-9C1C-4EAF-A304-4B8F0B7840AD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7BD-9FEB-4B97-9914-A772D8827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60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7B07060-9C1C-4EAF-A304-4B8F0B7840AD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B58297BD-9FEB-4B97-9914-A772D8827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160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9600" dirty="0" smtClean="0"/>
              <a:t>Умники и умницы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174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472517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Как звали греческого ученого, который первый предположил, что все вещества состоят из мельчайших частиц?</a:t>
            </a:r>
            <a:endParaRPr lang="ru-RU" sz="54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9615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Молекула какого вещества показана на рисунке?</a:t>
            </a:r>
            <a:endParaRPr lang="ru-RU" sz="54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890" name="Picture 2" descr="http://www.3dnews.ru/_imgdata/img/2006/05/12/1822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591293"/>
            <a:ext cx="5857916" cy="4242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72517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Что является основным различием в строение одного и того же вещества, но в различных агрегатных состояниях?</a:t>
            </a:r>
            <a:endParaRPr lang="ru-RU" sz="54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25110"/>
          </a:xfrm>
        </p:spPr>
        <p:txBody>
          <a:bodyPr>
            <a:noAutofit/>
          </a:bodyPr>
          <a:lstStyle/>
          <a:p>
            <a:pPr algn="ctr"/>
            <a:r>
              <a:rPr lang="ru-RU" sz="7000" b="1" dirty="0" smtClean="0"/>
              <a:t>Какое движение называется не равномерным?</a:t>
            </a:r>
            <a:endParaRPr lang="ru-RU" sz="70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725176"/>
          </a:xfrm>
        </p:spPr>
        <p:txBody>
          <a:bodyPr>
            <a:noAutofit/>
          </a:bodyPr>
          <a:lstStyle/>
          <a:p>
            <a:pPr algn="ctr"/>
            <a:r>
              <a:rPr lang="ru-RU" sz="6400" b="1" dirty="0" smtClean="0"/>
              <a:t>Как определяется скорость тела при равномерном движении?</a:t>
            </a:r>
            <a:endParaRPr lang="ru-RU" sz="64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725044"/>
          </a:xfrm>
        </p:spPr>
        <p:txBody>
          <a:bodyPr>
            <a:noAutofit/>
          </a:bodyPr>
          <a:lstStyle/>
          <a:p>
            <a:pPr algn="ctr"/>
            <a:r>
              <a:rPr lang="ru-RU" sz="6400" b="1" dirty="0" smtClean="0"/>
              <a:t>Какой ученый открыл основные законы движения тел?</a:t>
            </a:r>
            <a:endParaRPr lang="ru-RU" sz="64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96218"/>
          </a:xfrm>
        </p:spPr>
        <p:txBody>
          <a:bodyPr>
            <a:noAutofit/>
          </a:bodyPr>
          <a:lstStyle/>
          <a:p>
            <a:pPr algn="ctr"/>
            <a:r>
              <a:rPr lang="ru-RU" sz="4200" b="1" dirty="0" smtClean="0"/>
              <a:t>Определите значение скорости тела, график движения которого показан на рисунке</a:t>
            </a:r>
            <a:endParaRPr lang="ru-RU" sz="42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70" name="Picture 2" descr="http://www.myref.ru/html/10/img200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643182"/>
            <a:ext cx="4565268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725176"/>
          </a:xfrm>
        </p:spPr>
        <p:txBody>
          <a:bodyPr>
            <a:noAutofit/>
          </a:bodyPr>
          <a:lstStyle/>
          <a:p>
            <a:pPr algn="ctr"/>
            <a:r>
              <a:rPr lang="ru-RU" sz="6400" b="1" dirty="0" smtClean="0"/>
              <a:t>Зависит ли числовое значение скорости от выбранной единицы измерения?</a:t>
            </a:r>
            <a:endParaRPr lang="ru-RU" sz="64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725176"/>
          </a:xfrm>
        </p:spPr>
        <p:txBody>
          <a:bodyPr>
            <a:noAutofit/>
          </a:bodyPr>
          <a:lstStyle/>
          <a:p>
            <a:pPr algn="ctr"/>
            <a:r>
              <a:rPr lang="ru-RU" sz="6400" b="1" dirty="0" smtClean="0"/>
              <a:t>От какого латинского слова произошел термин «инерция» и что оно означает?</a:t>
            </a:r>
            <a:endParaRPr lang="ru-RU" sz="64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867920"/>
          </a:xfrm>
        </p:spPr>
        <p:txBody>
          <a:bodyPr>
            <a:noAutofit/>
          </a:bodyPr>
          <a:lstStyle/>
          <a:p>
            <a:pPr algn="ctr"/>
            <a:r>
              <a:rPr lang="ru-RU" sz="6400" b="1" dirty="0" smtClean="0"/>
              <a:t>Как можно вычислить объем тела, если известны его масса и плотность?</a:t>
            </a:r>
            <a:endParaRPr lang="ru-RU" sz="64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750033"/>
              </p:ext>
            </p:extLst>
          </p:nvPr>
        </p:nvGraphicFramePr>
        <p:xfrm>
          <a:off x="-1" y="0"/>
          <a:ext cx="9144000" cy="6857999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4256690"/>
                <a:gridCol w="1024759"/>
                <a:gridCol w="1024759"/>
                <a:gridCol w="945931"/>
                <a:gridCol w="945931"/>
                <a:gridCol w="945930"/>
              </a:tblGrid>
              <a:tr h="1375368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Физические</a:t>
                      </a:r>
                      <a:r>
                        <a:rPr lang="ru-RU" sz="4000" b="1" baseline="0" dirty="0" smtClean="0"/>
                        <a:t> величины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2" action="ppaction://hlinksldjump"/>
                        </a:rPr>
                        <a:t>1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3" action="ppaction://hlinksldjump"/>
                        </a:rPr>
                        <a:t>2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4" action="ppaction://hlinksldjump"/>
                        </a:rPr>
                        <a:t>3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5" action="ppaction://hlinksldjump"/>
                        </a:rPr>
                        <a:t>4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6" action="ppaction://hlinksldjump"/>
                        </a:rPr>
                        <a:t>5</a:t>
                      </a:r>
                      <a:endParaRPr lang="ru-RU" sz="7200" b="1" baseline="0" dirty="0"/>
                    </a:p>
                  </a:txBody>
                  <a:tcPr/>
                </a:tc>
              </a:tr>
              <a:tr h="1375368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Строение вещества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7" action="ppaction://hlinksldjump"/>
                        </a:rPr>
                        <a:t>1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8" action="ppaction://hlinksldjump"/>
                        </a:rPr>
                        <a:t>2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9" action="ppaction://hlinksldjump"/>
                        </a:rPr>
                        <a:t>3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10" action="ppaction://hlinksldjump"/>
                        </a:rPr>
                        <a:t>4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11" action="ppaction://hlinksldjump"/>
                        </a:rPr>
                        <a:t>5</a:t>
                      </a:r>
                      <a:endParaRPr lang="ru-RU" sz="7200" b="1" baseline="0" dirty="0"/>
                    </a:p>
                  </a:txBody>
                  <a:tcPr/>
                </a:tc>
              </a:tr>
              <a:tr h="1356527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Механическое движение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12" action="ppaction://hlinksldjump"/>
                        </a:rPr>
                        <a:t>1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13" action="ppaction://hlinksldjump"/>
                        </a:rPr>
                        <a:t>2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14" action="ppaction://hlinksldjump"/>
                        </a:rPr>
                        <a:t>3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15" action="ppaction://hlinksldjump"/>
                        </a:rPr>
                        <a:t>4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16" action="ppaction://hlinksldjump"/>
                        </a:rPr>
                        <a:t>5</a:t>
                      </a:r>
                      <a:endParaRPr lang="ru-RU" sz="7200" b="1" baseline="0" dirty="0"/>
                    </a:p>
                  </a:txBody>
                  <a:tcPr/>
                </a:tc>
              </a:tr>
              <a:tr h="1375368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Инерция, масса, плотность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17" action="ppaction://hlinksldjump"/>
                        </a:rPr>
                        <a:t>1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18" action="ppaction://hlinksldjump"/>
                        </a:rPr>
                        <a:t>2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19" action="ppaction://hlinksldjump"/>
                        </a:rPr>
                        <a:t>3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20" action="ppaction://hlinksldjump"/>
                        </a:rPr>
                        <a:t>4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21" action="ppaction://hlinksldjump"/>
                        </a:rPr>
                        <a:t>5</a:t>
                      </a:r>
                      <a:endParaRPr lang="ru-RU" sz="7200" b="1" baseline="0" dirty="0"/>
                    </a:p>
                  </a:txBody>
                  <a:tcPr/>
                </a:tc>
              </a:tr>
              <a:tr h="1375368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СУПЕР-ИГРА!!!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22" action="ppaction://hlinksldjump"/>
                        </a:rPr>
                        <a:t>6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23" action="ppaction://hlinksldjump"/>
                        </a:rPr>
                        <a:t>6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24" action="ppaction://hlinksldjump"/>
                        </a:rPr>
                        <a:t>6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25" action="ppaction://hlinksldjump"/>
                        </a:rPr>
                        <a:t>6</a:t>
                      </a:r>
                      <a:endParaRPr lang="ru-RU" sz="7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baseline="0" dirty="0" smtClean="0">
                          <a:hlinkClick r:id="rId26" action="ppaction://hlinksldjump"/>
                        </a:rPr>
                        <a:t>6</a:t>
                      </a:r>
                      <a:endParaRPr lang="ru-RU" sz="7200" b="1" baseline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725176"/>
          </a:xfrm>
        </p:spPr>
        <p:txBody>
          <a:bodyPr>
            <a:noAutofit/>
          </a:bodyPr>
          <a:lstStyle/>
          <a:p>
            <a:pPr algn="ctr"/>
            <a:r>
              <a:rPr lang="ru-RU" sz="6400" b="1" dirty="0" smtClean="0"/>
              <a:t>Как будет двигаться тело если на него не будут воздействовать другие тела?</a:t>
            </a:r>
            <a:endParaRPr lang="ru-RU" sz="64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9654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Как связана скорость тела с его массой?</a:t>
            </a:r>
            <a:endParaRPr lang="ru-RU" sz="72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725176"/>
          </a:xfrm>
        </p:spPr>
        <p:txBody>
          <a:bodyPr>
            <a:noAutofit/>
          </a:bodyPr>
          <a:lstStyle/>
          <a:p>
            <a:pPr algn="ctr"/>
            <a:r>
              <a:rPr lang="ru-RU" sz="6400" b="1" dirty="0" smtClean="0"/>
              <a:t>Как зависит плотность вещества, из которого сделано тело, от его температуры?</a:t>
            </a:r>
            <a:endParaRPr lang="ru-RU" sz="64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3686172" cy="479661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Какой ученый изображен на этой картине?</a:t>
            </a:r>
            <a:endParaRPr lang="ru-RU" sz="6000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78" name="Picture 2" descr="Картинка 2 из 35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571480"/>
            <a:ext cx="4286250" cy="5019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36811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С какой средней скоростью ехал автомобиль если первую половину пути в 40 км автомобиль проехал со скорость 20 км/ч, а вторую половину пути он проехал за 1 час? </a:t>
            </a:r>
            <a:endParaRPr lang="ru-RU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72517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Сколько килограмм в одном кубическом метре воды? Если один литр воды обладает массой в один килограмм?</a:t>
            </a:r>
            <a:endParaRPr lang="ru-RU" sz="54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368118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Плотность какого тела в два раза больше плотности машинного масла и в полтора раза меньше плотности мрамора?</a:t>
            </a:r>
            <a:endParaRPr lang="ru-RU" sz="60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а 3 из 156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016" y="3212976"/>
            <a:ext cx="3643298" cy="26717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Кот в мешке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796614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/>
              <a:t>Физическая величина в СИ измеряемая в метрах</a:t>
            </a:r>
            <a:endParaRPr lang="ru-RU" sz="7200" b="1" dirty="0"/>
          </a:p>
        </p:txBody>
      </p:sp>
      <p:sp>
        <p:nvSpPr>
          <p:cNvPr id="4" name="Управляющая кнопка: далее 3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8680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 smtClean="0"/>
              <a:t>Какая единица измерения используется в СИ для измерения скорости?</a:t>
            </a:r>
            <a:endParaRPr lang="ru-RU" sz="7200" b="1" dirty="0"/>
          </a:p>
        </p:txBody>
      </p:sp>
      <p:sp>
        <p:nvSpPr>
          <p:cNvPr id="4" name="Управляющая кнопка: далее 3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725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 smtClean="0"/>
              <a:t>Какая единица измерения времени меньше 1 секунды в 1000 раз?</a:t>
            </a:r>
            <a:endParaRPr lang="ru-RU" sz="7200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725176"/>
          </a:xfrm>
        </p:spPr>
        <p:txBody>
          <a:bodyPr>
            <a:noAutofit/>
          </a:bodyPr>
          <a:lstStyle/>
          <a:p>
            <a:pPr algn="ctr"/>
            <a:r>
              <a:rPr lang="ru-RU" sz="6400" b="1" dirty="0" smtClean="0"/>
              <a:t>Какую величину называют ценой деления шкалы измерительного прибора?</a:t>
            </a:r>
            <a:endParaRPr lang="ru-RU" sz="64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14356"/>
            <a:ext cx="8686800" cy="1285884"/>
          </a:xfrm>
        </p:spPr>
        <p:txBody>
          <a:bodyPr>
            <a:noAutofit/>
          </a:bodyPr>
          <a:lstStyle/>
          <a:p>
            <a:pPr algn="ctr"/>
            <a:r>
              <a:rPr lang="ru-RU" sz="4500" b="1" dirty="0" smtClean="0"/>
              <a:t>Определите цену деления данного измерительного прибора</a:t>
            </a:r>
            <a:endParaRPr lang="ru-RU" sz="45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Картинка 6 из 1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294" y="2348880"/>
            <a:ext cx="3714776" cy="4953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082234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Что называют мельчайшей частицей вещества?</a:t>
            </a:r>
            <a:endParaRPr lang="ru-RU" sz="72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6798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Явление, при котором происходит взаимное проникновение молекул одного вещества между молекулами другого</a:t>
            </a:r>
            <a:endParaRPr lang="ru-RU" sz="5400" b="1" dirty="0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7929586" y="5786454"/>
            <a:ext cx="857256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415</TotalTime>
  <Words>326</Words>
  <Application>Microsoft Office PowerPoint</Application>
  <PresentationFormat>Экран (4:3)</PresentationFormat>
  <Paragraphs>56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Cambria</vt:lpstr>
      <vt:lpstr>Rockwell</vt:lpstr>
      <vt:lpstr>Rockwell Condensed</vt:lpstr>
      <vt:lpstr>Wingdings</vt:lpstr>
      <vt:lpstr>Дерево</vt:lpstr>
      <vt:lpstr>Умники и умницы</vt:lpstr>
      <vt:lpstr>Презентация PowerPoint</vt:lpstr>
      <vt:lpstr>Физическая величина в СИ измеряемая в метрах</vt:lpstr>
      <vt:lpstr>Какая единица измерения используется в СИ для измерения скорости?</vt:lpstr>
      <vt:lpstr>Какая единица измерения времени меньше 1 секунды в 1000 раз?</vt:lpstr>
      <vt:lpstr>Какую величину называют ценой деления шкалы измерительного прибора?</vt:lpstr>
      <vt:lpstr>Определите цену деления данного измерительного прибора</vt:lpstr>
      <vt:lpstr>Что называют мельчайшей частицей вещества?</vt:lpstr>
      <vt:lpstr>Явление, при котором происходит взаимное проникновение молекул одного вещества между молекулами другого</vt:lpstr>
      <vt:lpstr>Как звали греческого ученого, который первый предположил, что все вещества состоят из мельчайших частиц?</vt:lpstr>
      <vt:lpstr>Молекула какого вещества показана на рисунке?</vt:lpstr>
      <vt:lpstr>Что является основным различием в строение одного и того же вещества, но в различных агрегатных состояниях?</vt:lpstr>
      <vt:lpstr>Какое движение называется не равномерным?</vt:lpstr>
      <vt:lpstr>Как определяется скорость тела при равномерном движении?</vt:lpstr>
      <vt:lpstr>Какой ученый открыл основные законы движения тел?</vt:lpstr>
      <vt:lpstr>Определите значение скорости тела, график движения которого показан на рисунке</vt:lpstr>
      <vt:lpstr>Зависит ли числовое значение скорости от выбранной единицы измерения?</vt:lpstr>
      <vt:lpstr>От какого латинского слова произошел термин «инерция» и что оно означает?</vt:lpstr>
      <vt:lpstr>Как можно вычислить объем тела, если известны его масса и плотность?</vt:lpstr>
      <vt:lpstr>Как будет двигаться тело если на него не будут воздействовать другие тела?</vt:lpstr>
      <vt:lpstr>Как связана скорость тела с его массой?</vt:lpstr>
      <vt:lpstr>Как зависит плотность вещества, из которого сделано тело, от его температуры?</vt:lpstr>
      <vt:lpstr>Какой ученый изображен на этой картине?</vt:lpstr>
      <vt:lpstr>С какой средней скоростью ехал автомобиль если первую половину пути в 40 км автомобиль проехал со скорость 20 км/ч, а вторую половину пути он проехал за 1 час? </vt:lpstr>
      <vt:lpstr>Сколько килограмм в одном кубическом метре воды? Если один литр воды обладает массой в один килограмм?</vt:lpstr>
      <vt:lpstr>Плотность какого тела в два раза больше плотности машинного масла и в полтора раза меньше плотности мрамора?</vt:lpstr>
      <vt:lpstr>Кот в мешке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Machine</cp:lastModifiedBy>
  <cp:revision>34</cp:revision>
  <dcterms:created xsi:type="dcterms:W3CDTF">2010-11-14T11:45:44Z</dcterms:created>
  <dcterms:modified xsi:type="dcterms:W3CDTF">2019-03-13T16:06:16Z</dcterms:modified>
</cp:coreProperties>
</file>